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3"/>
  </p:notesMasterIdLst>
  <p:handoutMasterIdLst>
    <p:handoutMasterId r:id="rId24"/>
  </p:handoutMasterIdLst>
  <p:sldIdLst>
    <p:sldId id="355" r:id="rId7"/>
    <p:sldId id="397" r:id="rId8"/>
    <p:sldId id="421" r:id="rId9"/>
    <p:sldId id="422" r:id="rId10"/>
    <p:sldId id="423" r:id="rId11"/>
    <p:sldId id="424" r:id="rId12"/>
    <p:sldId id="427" r:id="rId13"/>
    <p:sldId id="425" r:id="rId14"/>
    <p:sldId id="426" r:id="rId15"/>
    <p:sldId id="396" r:id="rId16"/>
    <p:sldId id="370" r:id="rId17"/>
    <p:sldId id="428" r:id="rId18"/>
    <p:sldId id="405" r:id="rId19"/>
    <p:sldId id="419" r:id="rId20"/>
    <p:sldId id="256" r:id="rId21"/>
    <p:sldId id="356" r:id="rId22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3" autoAdjust="0"/>
    <p:restoredTop sz="96296" autoAdjust="0"/>
  </p:normalViewPr>
  <p:slideViewPr>
    <p:cSldViewPr snapToGrid="0">
      <p:cViewPr>
        <p:scale>
          <a:sx n="148" d="100"/>
          <a:sy n="148" d="100"/>
        </p:scale>
        <p:origin x="536" y="528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1640" y="144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18/01/2023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18/01/2023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IDE: </a:t>
            </a:r>
            <a:r>
              <a:rPr lang="en-GB" dirty="0" err="1"/>
              <a:t>Pycharm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Version </a:t>
            </a:r>
            <a:r>
              <a:rPr lang="en-GB" dirty="0" err="1"/>
              <a:t>Controll</a:t>
            </a:r>
            <a:r>
              <a:rPr lang="en-GB" dirty="0"/>
              <a:t>: GIT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For ease of installation: Read me and I use </a:t>
            </a:r>
            <a:r>
              <a:rPr lang="en-GB" dirty="0" err="1"/>
              <a:t>venv</a:t>
            </a:r>
            <a:r>
              <a:rPr lang="en-GB" dirty="0"/>
              <a:t> for the </a:t>
            </a:r>
            <a:r>
              <a:rPr lang="en-GB" dirty="0" err="1"/>
              <a:t>requirments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Backend: Python…. </a:t>
            </a:r>
            <a:r>
              <a:rPr lang="en-GB" dirty="0" err="1"/>
              <a:t>Cgange</a:t>
            </a:r>
            <a:r>
              <a:rPr lang="en-GB" dirty="0"/>
              <a:t> from snakes to </a:t>
            </a:r>
            <a:r>
              <a:rPr lang="en-GB" dirty="0" err="1"/>
              <a:t>graphviz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Web server: Flask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Front end HTML, CSS, JS bootstrap for styling </a:t>
            </a:r>
            <a:r>
              <a:rPr lang="en-GB" dirty="0" err="1"/>
              <a:t>standar</a:t>
            </a:r>
            <a:r>
              <a:rPr lang="en-GB" dirty="0"/>
              <a:t> (mobile use)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143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591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general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Basic Flask Application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Expanded to build the complete working front 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Upload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Alpha algorithm which implementation of Unit test while functions</a:t>
            </a:r>
          </a:p>
          <a:p>
            <a:pPr marL="354013" lvl="1" indent="-171450">
              <a:buFont typeface="Arial" panose="020B0604020202020204" pitchFamily="34" charset="0"/>
              <a:buChar char="•"/>
            </a:pPr>
            <a:r>
              <a:rPr lang="en-GB" dirty="0"/>
              <a:t>Current status on the project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Still haven't  decide on the second algorithm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Struggles so far: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Huge problems with loading specific frameworks, I had some difficulties with the </a:t>
            </a:r>
            <a:r>
              <a:rPr lang="en-GB" dirty="0" err="1"/>
              <a:t>Venv</a:t>
            </a:r>
            <a:r>
              <a:rPr lang="en-GB" dirty="0"/>
              <a:t> and had to completely re do it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bit behind </a:t>
            </a:r>
            <a:r>
              <a:rPr lang="en-GB" dirty="0" err="1"/>
              <a:t>scedjuel</a:t>
            </a:r>
            <a:r>
              <a:rPr lang="en-GB" dirty="0"/>
              <a:t> due to step 4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513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dirty="0"/>
              <a:t>Cristian Gavriliu (TUM) | Bachelor-Praktikum -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Mining </a:t>
            </a:r>
            <a:r>
              <a:rPr lang="de-DE" dirty="0" err="1"/>
              <a:t>with</a:t>
            </a:r>
            <a:r>
              <a:rPr lang="de-DE" dirty="0"/>
              <a:t> Implementation </a:t>
            </a:r>
            <a:r>
              <a:rPr lang="de-DE" dirty="0" err="1"/>
              <a:t>of</a:t>
            </a:r>
            <a:r>
              <a:rPr lang="de-DE" dirty="0"/>
              <a:t> a Webservice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284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Cristian Gavriliu (TUM) | Bachelor-Praktikum -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Mining </a:t>
            </a:r>
            <a:r>
              <a:rPr lang="de-DE" dirty="0" err="1"/>
              <a:t>with</a:t>
            </a:r>
            <a:r>
              <a:rPr lang="de-DE" dirty="0"/>
              <a:t> Implementation </a:t>
            </a:r>
            <a:r>
              <a:rPr lang="de-DE" dirty="0" err="1"/>
              <a:t>of</a:t>
            </a:r>
            <a:r>
              <a:rPr lang="de-DE" dirty="0"/>
              <a:t> a Webservice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Cristian Gavriliu (TUM) | Bachelor-Praktikum -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Mining </a:t>
            </a:r>
            <a:r>
              <a:rPr lang="de-DE" dirty="0" err="1"/>
              <a:t>with</a:t>
            </a:r>
            <a:r>
              <a:rPr lang="de-DE" dirty="0"/>
              <a:t> Implementation </a:t>
            </a:r>
            <a:r>
              <a:rPr lang="de-DE" dirty="0" err="1"/>
              <a:t>of</a:t>
            </a:r>
            <a:r>
              <a:rPr lang="de-DE" dirty="0"/>
              <a:t> a Webservice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Cristian Gavriliu (TUM) | Bachelor-Praktikum -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Mining </a:t>
            </a:r>
            <a:r>
              <a:rPr lang="de-DE" dirty="0" err="1"/>
              <a:t>with</a:t>
            </a:r>
            <a:r>
              <a:rPr lang="de-DE" dirty="0"/>
              <a:t> Implementation </a:t>
            </a:r>
            <a:r>
              <a:rPr lang="de-DE" dirty="0" err="1"/>
              <a:t>of</a:t>
            </a:r>
            <a:r>
              <a:rPr lang="de-DE" dirty="0"/>
              <a:t> a Webservice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Cristian Gavriliu (TUM) | Bachelor-Praktikum -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Mining </a:t>
            </a:r>
            <a:r>
              <a:rPr lang="de-DE" dirty="0" err="1"/>
              <a:t>with</a:t>
            </a:r>
            <a:r>
              <a:rPr lang="de-DE" dirty="0"/>
              <a:t> Implementation </a:t>
            </a:r>
            <a:r>
              <a:rPr lang="de-DE" dirty="0" err="1"/>
              <a:t>of</a:t>
            </a:r>
            <a:r>
              <a:rPr lang="de-DE" dirty="0"/>
              <a:t> a Webservice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2" r:id="rId9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28" Type="http://schemas.openxmlformats.org/officeDocument/2006/relationships/tags" Target="../tags/tag128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18" Type="http://schemas.openxmlformats.org/officeDocument/2006/relationships/tags" Target="../tags/tag118.xml"/><Relationship Id="rId134" Type="http://schemas.openxmlformats.org/officeDocument/2006/relationships/slideLayout" Target="../slideLayouts/slideLayout1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124" Type="http://schemas.openxmlformats.org/officeDocument/2006/relationships/tags" Target="../tags/tag124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35" Type="http://schemas.openxmlformats.org/officeDocument/2006/relationships/notesSlide" Target="../notesSlides/notesSlide4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tags" Target="../tags/tag120.xml"/><Relationship Id="rId125" Type="http://schemas.openxmlformats.org/officeDocument/2006/relationships/tags" Target="../tags/tag125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openxmlformats.org/officeDocument/2006/relationships/tags" Target="../tags/tag115.xml"/><Relationship Id="rId131" Type="http://schemas.openxmlformats.org/officeDocument/2006/relationships/tags" Target="../tags/tag131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26" Type="http://schemas.openxmlformats.org/officeDocument/2006/relationships/tags" Target="../tags/tag26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presentation Process Mining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484040"/>
            <a:ext cx="8508999" cy="1754460"/>
          </a:xfrm>
        </p:spPr>
        <p:txBody>
          <a:bodyPr/>
          <a:lstStyle/>
          <a:p>
            <a:r>
              <a:rPr lang="en-GB" dirty="0"/>
              <a:t>Cristian Gavriliu</a:t>
            </a:r>
          </a:p>
          <a:p>
            <a:r>
              <a:rPr lang="en-GB" dirty="0"/>
              <a:t>Technical University of Munich</a:t>
            </a:r>
          </a:p>
          <a:p>
            <a:r>
              <a:rPr lang="en-GB" dirty="0"/>
              <a:t>TUM School of </a:t>
            </a:r>
            <a:r>
              <a:rPr lang="en-GB" b="0" i="0" u="none" strike="noStrike" dirty="0">
                <a:solidFill>
                  <a:srgbClr val="202124"/>
                </a:solidFill>
                <a:effectLst/>
              </a:rPr>
              <a:t>Computation, Information and Technology</a:t>
            </a:r>
            <a:endParaRPr lang="en-GB" dirty="0"/>
          </a:p>
          <a:p>
            <a:r>
              <a:rPr lang="en-GB" dirty="0"/>
              <a:t>Chair 17 - Information Systems and Business Process Management</a:t>
            </a:r>
          </a:p>
          <a:p>
            <a:r>
              <a:rPr lang="en-GB" dirty="0"/>
              <a:t>Munich, 18 January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Understanding Unit Testing in Python Part III | by Sanjit Kumar | Medium">
            <a:extLst>
              <a:ext uri="{FF2B5EF4-FFF2-40B4-BE49-F238E27FC236}">
                <a16:creationId xmlns:a16="http://schemas.microsoft.com/office/drawing/2014/main" id="{22821D4C-0CBC-9FE6-5EB8-0C6023160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6" t="61" r="37632" b="-1"/>
          <a:stretch/>
        </p:blipFill>
        <p:spPr bwMode="auto">
          <a:xfrm>
            <a:off x="500450" y="2932329"/>
            <a:ext cx="533870" cy="56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2ACA4979-93FB-58A6-729D-9325F7EDBF27}"/>
              </a:ext>
            </a:extLst>
          </p:cNvPr>
          <p:cNvSpPr txBox="1">
            <a:spLocks/>
          </p:cNvSpPr>
          <p:nvPr/>
        </p:nvSpPr>
        <p:spPr>
          <a:xfrm>
            <a:off x="311162" y="702175"/>
            <a:ext cx="8508999" cy="38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/>
              <a:t>Tech stack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3E53919-EFE2-DF24-CAA6-FFE096F59D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  <p:pic>
        <p:nvPicPr>
          <p:cNvPr id="1026" name="Picture 2" descr="Python Logo transparent PNG - StickPNG">
            <a:extLst>
              <a:ext uri="{FF2B5EF4-FFF2-40B4-BE49-F238E27FC236}">
                <a16:creationId xmlns:a16="http://schemas.microsoft.com/office/drawing/2014/main" id="{368CFC45-FB50-1EE8-0E04-270B47A44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7" y="2179795"/>
            <a:ext cx="876338" cy="87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sk Logo PNG Transparent &amp; SVG Vector - Freebie Supply">
            <a:extLst>
              <a:ext uri="{FF2B5EF4-FFF2-40B4-BE49-F238E27FC236}">
                <a16:creationId xmlns:a16="http://schemas.microsoft.com/office/drawing/2014/main" id="{18B8A4D7-920D-9ADA-EEA9-11F3E59E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49" y="2146532"/>
            <a:ext cx="725333" cy="93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M4Py - Process Mining for Python">
            <a:extLst>
              <a:ext uri="{FF2B5EF4-FFF2-40B4-BE49-F238E27FC236}">
                <a16:creationId xmlns:a16="http://schemas.microsoft.com/office/drawing/2014/main" id="{EEF0A708-F9AB-C1D4-F5CD-98025245C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20" y="3164077"/>
            <a:ext cx="1279277" cy="2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54CA2A6E-A1CB-AB5C-75D5-707570805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602" y="1842394"/>
            <a:ext cx="1936921" cy="75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B71E67-3827-C422-9BCB-52AA9A6DB163}"/>
              </a:ext>
            </a:extLst>
          </p:cNvPr>
          <p:cNvCxnSpPr>
            <a:cxnSpLocks/>
            <a:stCxn id="2" idx="3"/>
            <a:endCxn id="1030" idx="1"/>
          </p:cNvCxnSpPr>
          <p:nvPr/>
        </p:nvCxnSpPr>
        <p:spPr>
          <a:xfrm flipV="1">
            <a:off x="2561950" y="2612633"/>
            <a:ext cx="1382999" cy="35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6AD1FD-1FC3-2AFE-B0DB-D4BCE81B919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4670282" y="2612633"/>
            <a:ext cx="17965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>
            <a:extLst>
              <a:ext uri="{FF2B5EF4-FFF2-40B4-BE49-F238E27FC236}">
                <a16:creationId xmlns:a16="http://schemas.microsoft.com/office/drawing/2014/main" id="{F18857B8-07C4-6CC3-D533-7789EF574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0" b="22659"/>
          <a:stretch/>
        </p:blipFill>
        <p:spPr bwMode="auto">
          <a:xfrm>
            <a:off x="6342520" y="2656803"/>
            <a:ext cx="2115427" cy="6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el 2">
            <a:extLst>
              <a:ext uri="{FF2B5EF4-FFF2-40B4-BE49-F238E27FC236}">
                <a16:creationId xmlns:a16="http://schemas.microsoft.com/office/drawing/2014/main" id="{5F637697-DF71-C271-1553-BA3AC546EBC9}"/>
              </a:ext>
            </a:extLst>
          </p:cNvPr>
          <p:cNvSpPr txBox="1">
            <a:spLocks/>
          </p:cNvSpPr>
          <p:nvPr/>
        </p:nvSpPr>
        <p:spPr>
          <a:xfrm>
            <a:off x="1202685" y="3826209"/>
            <a:ext cx="804079" cy="35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1600" dirty="0"/>
              <a:t>Backend</a:t>
            </a:r>
          </a:p>
        </p:txBody>
      </p:sp>
      <p:sp>
        <p:nvSpPr>
          <p:cNvPr id="31" name="Titel 2">
            <a:extLst>
              <a:ext uri="{FF2B5EF4-FFF2-40B4-BE49-F238E27FC236}">
                <a16:creationId xmlns:a16="http://schemas.microsoft.com/office/drawing/2014/main" id="{8B05C656-B953-C8A1-4A9A-8178C5C484BD}"/>
              </a:ext>
            </a:extLst>
          </p:cNvPr>
          <p:cNvSpPr txBox="1">
            <a:spLocks/>
          </p:cNvSpPr>
          <p:nvPr/>
        </p:nvSpPr>
        <p:spPr>
          <a:xfrm>
            <a:off x="6901586" y="3826209"/>
            <a:ext cx="997293" cy="35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1600" dirty="0"/>
              <a:t>Frontend</a:t>
            </a:r>
          </a:p>
        </p:txBody>
      </p:sp>
      <p:pic>
        <p:nvPicPr>
          <p:cNvPr id="2" name="Picture 2" descr="GraphViz&quot; Icon - Download for free – Iconduck">
            <a:extLst>
              <a:ext uri="{FF2B5EF4-FFF2-40B4-BE49-F238E27FC236}">
                <a16:creationId xmlns:a16="http://schemas.microsoft.com/office/drawing/2014/main" id="{2E761447-3EFF-560C-CB37-32D76348C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40" y="2179795"/>
            <a:ext cx="982210" cy="87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078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702175"/>
            <a:ext cx="8508999" cy="380745"/>
          </a:xfrm>
        </p:spPr>
        <p:txBody>
          <a:bodyPr/>
          <a:lstStyle/>
          <a:p>
            <a:r>
              <a:rPr lang="en-GB" dirty="0"/>
              <a:t>Project Structure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E594B3-E2D7-8E41-FC43-1F17FC063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188" y="1197009"/>
            <a:ext cx="2441392" cy="3342953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947598C-B099-61FD-0E08-DA9EE6892B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7206500-DCA9-E823-F6B1-3BFD158DE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88" y="1957943"/>
            <a:ext cx="8509000" cy="238013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E5D361-6EB1-745E-4D56-5DDA9ABF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745"/>
          </a:xfrm>
        </p:spPr>
        <p:txBody>
          <a:bodyPr/>
          <a:lstStyle/>
          <a:p>
            <a:r>
              <a:rPr lang="en-GB" dirty="0"/>
              <a:t>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BC253-6633-63F1-7F2A-2F0BE398B5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7EA3B-75C3-61F0-67E8-8B2C4DDADB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238816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</p:spTree>
    <p:extLst>
      <p:ext uri="{BB962C8B-B14F-4D97-AF65-F5344CB8AC3E}">
        <p14:creationId xmlns:p14="http://schemas.microsoft.com/office/powerpoint/2010/main" val="32867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2ACA4979-93FB-58A6-729D-9325F7EDBF27}"/>
              </a:ext>
            </a:extLst>
          </p:cNvPr>
          <p:cNvSpPr txBox="1">
            <a:spLocks/>
          </p:cNvSpPr>
          <p:nvPr/>
        </p:nvSpPr>
        <p:spPr>
          <a:xfrm>
            <a:off x="311162" y="702175"/>
            <a:ext cx="8508999" cy="38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/>
              <a:t>Code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3E53919-EFE2-DF24-CAA6-FFE096F59D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617D2-767C-46D9-3E20-9D7F8E42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61" y="1562405"/>
            <a:ext cx="7772400" cy="20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>
            <a:extLst>
              <a:ext uri="{FF2B5EF4-FFF2-40B4-BE49-F238E27FC236}">
                <a16:creationId xmlns:a16="http://schemas.microsoft.com/office/drawing/2014/main" id="{C9795FE3-DBE5-2E8A-8894-B53BB278AC5E}"/>
              </a:ext>
            </a:extLst>
          </p:cNvPr>
          <p:cNvSpPr txBox="1">
            <a:spLocks/>
          </p:cNvSpPr>
          <p:nvPr/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de-DE" b="0" kern="1200" noProof="0" dirty="0">
                <a:latin typeface="+mj-lt"/>
                <a:ea typeface="+mj-ea"/>
                <a:cs typeface="+mj-cs"/>
              </a:rPr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F4CAA-610D-E4DB-9A6C-0336536069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F0A1C8B-F4AA-1BE5-1D5F-B31B04D95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31"/>
          <a:stretch/>
        </p:blipFill>
        <p:spPr>
          <a:xfrm>
            <a:off x="375940" y="1975945"/>
            <a:ext cx="6041724" cy="1785187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0F9E259-9912-506F-8FAC-0DC6EE0815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C4D024-4071-0888-0537-CE18873F1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"/>
          <a:stretch/>
        </p:blipFill>
        <p:spPr>
          <a:xfrm>
            <a:off x="6573327" y="1177184"/>
            <a:ext cx="1455447" cy="36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3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LSHAPE_TB_00000000000000000000000000000000_LeftEndCaps">
            <a:extLst>
              <a:ext uri="{F70889C7-F970-49ED-B643-73BE5A30543A}">
                <a16:creationId xmlns="" xmlns:p14="http://schemas.microsoft.com/office/powerpoint/2010/main" xmlns:a16="http://schemas.microsoft.com/office/drawing/2014/main\" id="4CDB7668-D2D3-4221-B9D9-D9796A997829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00373" y="3881718"/>
            <a:ext cx="327014" cy="1384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2022</a:t>
            </a:r>
          </a:p>
        </p:txBody>
      </p:sp>
      <p:sp>
        <p:nvSpPr>
          <p:cNvPr id="11" name="OTLSHAPE_TB_00000000000000000000000000000000_RightEndCaps">
            <a:extLst>
              <a:ext uri="{39C19FD2-B476-4F5D-87A3-93E190634B6C}">
                <a16:creationId xmlns="" xmlns:p14="http://schemas.microsoft.com/office/powerpoint/2010/main" xmlns:a16="http://schemas.microsoft.com/office/drawing/2014/main\" id="6052C462-19C0-411A-815E-3B55442BE24A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702363" y="3881718"/>
            <a:ext cx="327014" cy="1384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2023</a:t>
            </a:r>
          </a:p>
        </p:txBody>
      </p:sp>
      <p:sp>
        <p:nvSpPr>
          <p:cNvPr id="12" name="OTLSHAPE_TB_00000000000000000000000000000000_ScaleContainer"/>
          <p:cNvSpPr/>
          <p:nvPr>
            <p:custDataLst>
              <p:tags r:id="rId4"/>
            </p:custDataLst>
          </p:nvPr>
        </p:nvSpPr>
        <p:spPr>
          <a:xfrm>
            <a:off x="861060" y="3808092"/>
            <a:ext cx="7707630" cy="285750"/>
          </a:xfrm>
          <a:prstGeom prst="roundRect">
            <a:avLst>
              <a:gd name="adj" fmla="val 100000"/>
            </a:avLst>
          </a:prstGeom>
          <a:solidFill>
            <a:srgbClr val="0065BD">
              <a:alpha val="100000"/>
            </a:srgbClr>
          </a:solidFill>
        </p:spPr>
      </p:sp>
      <p:sp>
        <p:nvSpPr>
          <p:cNvPr id="13" name="OTLSHAPE_TB_00000000000000000000000000000000_ElapsedTime"/>
          <p:cNvSpPr/>
          <p:nvPr>
            <p:custDataLst>
              <p:tags r:id="rId5"/>
            </p:custDataLst>
          </p:nvPr>
        </p:nvSpPr>
        <p:spPr>
          <a:xfrm>
            <a:off x="861060" y="3808092"/>
            <a:ext cx="3411557" cy="285750"/>
          </a:xfrm>
          <a:prstGeom prst="roundRect">
            <a:avLst>
              <a:gd name="adj" fmla="val 100000"/>
            </a:avLst>
          </a:prstGeom>
          <a:solidFill>
            <a:srgbClr val="0065BD">
              <a:alpha val="30000"/>
            </a:srgbClr>
          </a:solidFill>
        </p:spPr>
      </p:sp>
      <p:sp>
        <p:nvSpPr>
          <p:cNvPr id="14" name="OTLSHAPE_TB_00000000000000000000000000000000_TodayMarkerShape"/>
          <p:cNvSpPr/>
          <p:nvPr>
            <p:custDataLst>
              <p:tags r:id="rId6"/>
            </p:custDataLst>
          </p:nvPr>
        </p:nvSpPr>
        <p:spPr>
          <a:xfrm>
            <a:off x="4231795" y="4093842"/>
            <a:ext cx="81643" cy="95250"/>
          </a:xfrm>
          <a:prstGeom prst="triangle">
            <a:avLst/>
          </a:prstGeom>
          <a:solidFill>
            <a:srgbClr val="FF0000">
              <a:alpha val="100000"/>
            </a:srgbClr>
          </a:solidFill>
        </p:spPr>
      </p:sp>
      <p:sp>
        <p:nvSpPr>
          <p:cNvPr id="15" name="OTLSHAPE_TB_00000000000000000000000000000000_TodayMarkerText">
            <a:extLst>
              <a:ext uri="{6BB17E87-E000-4B15-B12B-D5E16AC06EFD}">
                <a16:creationId xmlns="" xmlns:p14="http://schemas.microsoft.com/office/powerpoint/2010/main" xmlns:a16="http://schemas.microsoft.com/office/drawing/2014/main\" id="F42E49F5-E6B9-444B-8C4D-3A463243B975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125140" y="4185859"/>
            <a:ext cx="294953" cy="12695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825">
                <a:solidFill>
                  <a:srgbClr val="000000">
                    <a:alpha val="100000"/>
                  </a:srgbClr>
                </a:solidFill>
                <a:latin typeface="Arial" panose="02040604050505020304" pitchFamily="18" charset="0"/>
              </a:rPr>
              <a:t>Today</a:t>
            </a:r>
          </a:p>
        </p:txBody>
      </p:sp>
      <p:sp>
        <p:nvSpPr>
          <p:cNvPr id="16" name="OTLSHAPE_TB_00000000000000000000000000000000_TimescaleInterval1">
            <a:extLst>
              <a:ext uri="{3AADA00C-0DEE-418C-B3A9-239EBE2C2254}">
                <a16:creationId xmlns="" xmlns:p14="http://schemas.microsoft.com/office/powerpoint/2010/main" xmlns:a16="http://schemas.microsoft.com/office/drawing/2014/main\" id="FF9C4BD2-31E2-48C0-9F60-7B909511E37E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08685" y="3893258"/>
            <a:ext cx="163506" cy="11541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Oct</a:t>
            </a:r>
          </a:p>
        </p:txBody>
      </p:sp>
      <p:cxnSp>
        <p:nvCxnSpPr>
          <p:cNvPr id="17" name="OTLSHAPE_TB_00000000000000000000000000000000_Separator1"/>
          <p:cNvCxnSpPr/>
          <p:nvPr>
            <p:custDataLst>
              <p:tags r:id="rId9"/>
            </p:custDataLst>
          </p:nvPr>
        </p:nvCxnSpPr>
        <p:spPr>
          <a:xfrm>
            <a:off x="2803633" y="3874767"/>
            <a:ext cx="0" cy="152400"/>
          </a:xfrm>
          <a:prstGeom prst="line">
            <a:avLst/>
          </a:prstGeom>
          <a:ln w="12700" cap="flat" cmpd="sng" algn="ctr">
            <a:solidFill>
              <a:srgbClr val="FFFFFF">
                <a:alpha val="3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" name="OTLSHAPE_TB_00000000000000000000000000000000_TimescaleInterval2">
            <a:extLst>
              <a:ext uri="{1AF1CFD5-41DD-49CD-A90B-45B40C8CCF98}">
                <a16:creationId xmlns="" xmlns:p14="http://schemas.microsoft.com/office/powerpoint/2010/main" xmlns:a16="http://schemas.microsoft.com/office/drawing/2014/main\" id="A1A0E121-9774-48D4-9D09-04E1A0981F51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851259" y="3893258"/>
            <a:ext cx="187552" cy="11541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Nov</a:t>
            </a:r>
          </a:p>
        </p:txBody>
      </p:sp>
      <p:cxnSp>
        <p:nvCxnSpPr>
          <p:cNvPr id="19" name="OTLSHAPE_TB_00000000000000000000000000000000_Separator2"/>
          <p:cNvCxnSpPr/>
          <p:nvPr>
            <p:custDataLst>
              <p:tags r:id="rId11"/>
            </p:custDataLst>
          </p:nvPr>
        </p:nvCxnSpPr>
        <p:spPr>
          <a:xfrm>
            <a:off x="4683543" y="3874767"/>
            <a:ext cx="0" cy="152400"/>
          </a:xfrm>
          <a:prstGeom prst="line">
            <a:avLst/>
          </a:prstGeom>
          <a:ln w="12700" cap="flat" cmpd="sng" algn="ctr">
            <a:solidFill>
              <a:srgbClr val="FFFFFF">
                <a:alpha val="3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0" name="OTLSHAPE_TB_00000000000000000000000000000000_TimescaleInterval3">
            <a:extLst>
              <a:ext uri="{02AEF522-20CD-4FF3-9E4E-05ACCB0F3631}">
                <a16:creationId xmlns="" xmlns:p14="http://schemas.microsoft.com/office/powerpoint/2010/main" xmlns:a16="http://schemas.microsoft.com/office/drawing/2014/main\" id="274B00FE-41D9-40DB-971D-ECE2B83E1FEB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731168" y="3893258"/>
            <a:ext cx="181140" cy="11541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Dec</a:t>
            </a:r>
          </a:p>
        </p:txBody>
      </p:sp>
      <p:cxnSp>
        <p:nvCxnSpPr>
          <p:cNvPr id="21" name="OTLSHAPE_TB_00000000000000000000000000000000_Separator3"/>
          <p:cNvCxnSpPr/>
          <p:nvPr>
            <p:custDataLst>
              <p:tags r:id="rId13"/>
            </p:custDataLst>
          </p:nvPr>
        </p:nvCxnSpPr>
        <p:spPr>
          <a:xfrm>
            <a:off x="6626117" y="3874767"/>
            <a:ext cx="0" cy="152400"/>
          </a:xfrm>
          <a:prstGeom prst="line">
            <a:avLst/>
          </a:prstGeom>
          <a:ln w="12700" cap="flat" cmpd="sng" algn="ctr">
            <a:solidFill>
              <a:srgbClr val="FFFFFF">
                <a:alpha val="3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2" name="OTLSHAPE_TB_00000000000000000000000000000000_TimescaleInterval4">
            <a:extLst>
              <a:ext uri="{EA9C42BF-8B6F-4DDE-8B2B-A8C859BB727E}">
                <a16:creationId xmlns="" xmlns:p14="http://schemas.microsoft.com/office/powerpoint/2010/main" xmlns:a16="http://schemas.microsoft.com/office/drawing/2014/main\" id="63B40DA5-8F8A-45F5-999C-A69B58C174BC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673742" y="3893258"/>
            <a:ext cx="243656" cy="11541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2023</a:t>
            </a:r>
          </a:p>
        </p:txBody>
      </p:sp>
      <p:cxnSp>
        <p:nvCxnSpPr>
          <p:cNvPr id="23" name="OTLSHAPE_T_4f21f36903da4b8c91f975fb720fbdc2_HorizontalConnector1"/>
          <p:cNvCxnSpPr/>
          <p:nvPr>
            <p:custDataLst>
              <p:tags r:id="rId15"/>
            </p:custDataLst>
          </p:nvPr>
        </p:nvCxnSpPr>
        <p:spPr>
          <a:xfrm>
            <a:off x="1152525" y="1598292"/>
            <a:ext cx="899145" cy="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4" name="OTLSHAPE_T_2dafe356505445dcb35e1c8de96387d4_HorizontalConnector1"/>
          <p:cNvCxnSpPr/>
          <p:nvPr>
            <p:custDataLst>
              <p:tags r:id="rId16"/>
            </p:custDataLst>
          </p:nvPr>
        </p:nvCxnSpPr>
        <p:spPr>
          <a:xfrm>
            <a:off x="1061085" y="1845942"/>
            <a:ext cx="1429230" cy="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5" name="OTLSHAPE_T_54d25a58bc8641ff9563386ce6cd5e9b_HorizontalConnector1"/>
          <p:cNvCxnSpPr/>
          <p:nvPr>
            <p:custDataLst>
              <p:tags r:id="rId17"/>
            </p:custDataLst>
          </p:nvPr>
        </p:nvCxnSpPr>
        <p:spPr>
          <a:xfrm>
            <a:off x="2432685" y="2093592"/>
            <a:ext cx="496276" cy="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6" name="OTLSHAPE_T_dcb4a7f136ef4f94a281d4706ff88e33_HorizontalConnector1"/>
          <p:cNvCxnSpPr/>
          <p:nvPr>
            <p:custDataLst>
              <p:tags r:id="rId18"/>
            </p:custDataLst>
          </p:nvPr>
        </p:nvCxnSpPr>
        <p:spPr>
          <a:xfrm>
            <a:off x="1152525" y="2341242"/>
            <a:ext cx="2215082" cy="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7" name="OTLSHAPE_T_dfb0ece2653642fcbd0f1da5a11381e1_HorizontalConnector1"/>
          <p:cNvCxnSpPr/>
          <p:nvPr>
            <p:custDataLst>
              <p:tags r:id="rId19"/>
            </p:custDataLst>
          </p:nvPr>
        </p:nvCxnSpPr>
        <p:spPr>
          <a:xfrm>
            <a:off x="1884045" y="2588892"/>
            <a:ext cx="2360853" cy="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8" name="OTLSHAPE_T_f7c8298f91ec4bc7914eabe520aa95e3_HorizontalConnector1"/>
          <p:cNvCxnSpPr/>
          <p:nvPr>
            <p:custDataLst>
              <p:tags r:id="rId20"/>
            </p:custDataLst>
          </p:nvPr>
        </p:nvCxnSpPr>
        <p:spPr>
          <a:xfrm>
            <a:off x="1609725" y="2836542"/>
            <a:ext cx="3073819" cy="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9" name="OTLSHAPE_T_21e8408bc30540dfa19b7270ad3bce09_HorizontalConnector1"/>
          <p:cNvCxnSpPr/>
          <p:nvPr>
            <p:custDataLst>
              <p:tags r:id="rId21"/>
            </p:custDataLst>
          </p:nvPr>
        </p:nvCxnSpPr>
        <p:spPr>
          <a:xfrm>
            <a:off x="1701165" y="3084192"/>
            <a:ext cx="4298316" cy="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" name="OTLSHAPE_T_752918698e9d42c995146854a5707663_HorizontalConnector1"/>
          <p:cNvCxnSpPr/>
          <p:nvPr>
            <p:custDataLst>
              <p:tags r:id="rId22"/>
            </p:custDataLst>
          </p:nvPr>
        </p:nvCxnSpPr>
        <p:spPr>
          <a:xfrm>
            <a:off x="2341245" y="3331842"/>
            <a:ext cx="4096881" cy="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1" name="OTLSHAPE_T_8f90012d5ad34b58ae69f26761c44587_HorizontalConnector1"/>
          <p:cNvCxnSpPr/>
          <p:nvPr>
            <p:custDataLst>
              <p:tags r:id="rId23"/>
            </p:custDataLst>
          </p:nvPr>
        </p:nvCxnSpPr>
        <p:spPr>
          <a:xfrm>
            <a:off x="1061085" y="3579492"/>
            <a:ext cx="5815687" cy="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2" name="OTLSHAPE_T_4f21f36903da4b8c91f975fb720fbdc2_LeftVerticalConnector1"/>
          <p:cNvCxnSpPr/>
          <p:nvPr>
            <p:custDataLst>
              <p:tags r:id="rId24"/>
            </p:custDataLst>
          </p:nvPr>
        </p:nvCxnSpPr>
        <p:spPr>
          <a:xfrm>
            <a:off x="2051670" y="1598292"/>
            <a:ext cx="0" cy="43742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3" name="OTLSHAPE_T_4f21f36903da4b8c91f975fb720fbdc2_LeftVerticalConnector2"/>
          <p:cNvCxnSpPr/>
          <p:nvPr>
            <p:custDataLst>
              <p:tags r:id="rId25"/>
            </p:custDataLst>
          </p:nvPr>
        </p:nvCxnSpPr>
        <p:spPr>
          <a:xfrm>
            <a:off x="2051670" y="2151473"/>
            <a:ext cx="0" cy="112249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4" name="OTLSHAPE_T_4f21f36903da4b8c91f975fb720fbdc2_LeftVerticalConnector3"/>
          <p:cNvCxnSpPr/>
          <p:nvPr>
            <p:custDataLst>
              <p:tags r:id="rId26"/>
            </p:custDataLst>
          </p:nvPr>
        </p:nvCxnSpPr>
        <p:spPr>
          <a:xfrm>
            <a:off x="2051670" y="3389722"/>
            <a:ext cx="0" cy="41837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5" name="OTLSHAPE_T_4f21f36903da4b8c91f975fb720fbdc2_RightVerticalConnector1"/>
          <p:cNvCxnSpPr/>
          <p:nvPr>
            <p:custDataLst>
              <p:tags r:id="rId27"/>
            </p:custDataLst>
          </p:nvPr>
        </p:nvCxnSpPr>
        <p:spPr>
          <a:xfrm>
            <a:off x="2552979" y="1598292"/>
            <a:ext cx="0" cy="1714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6" name="OTLSHAPE_T_4f21f36903da4b8c91f975fb720fbdc2_RightVerticalConnector2"/>
          <p:cNvCxnSpPr/>
          <p:nvPr>
            <p:custDataLst>
              <p:tags r:id="rId28"/>
            </p:custDataLst>
          </p:nvPr>
        </p:nvCxnSpPr>
        <p:spPr>
          <a:xfrm>
            <a:off x="2552979" y="1922142"/>
            <a:ext cx="0" cy="18859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7" name="OTLSHAPE_T_2dafe356505445dcb35e1c8de96387d4_LeftVerticalConnector1"/>
          <p:cNvCxnSpPr/>
          <p:nvPr>
            <p:custDataLst>
              <p:tags r:id="rId29"/>
            </p:custDataLst>
          </p:nvPr>
        </p:nvCxnSpPr>
        <p:spPr>
          <a:xfrm>
            <a:off x="2490315" y="1845942"/>
            <a:ext cx="0" cy="19621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8" name="OTLSHAPE_T_2dafe356505445dcb35e1c8de96387d4_RightVerticalConnector1"/>
          <p:cNvCxnSpPr/>
          <p:nvPr>
            <p:custDataLst>
              <p:tags r:id="rId30"/>
            </p:custDataLst>
          </p:nvPr>
        </p:nvCxnSpPr>
        <p:spPr>
          <a:xfrm>
            <a:off x="2991625" y="1845942"/>
            <a:ext cx="0" cy="1714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9" name="OTLSHAPE_T_2dafe356505445dcb35e1c8de96387d4_RightVerticalConnector2"/>
          <p:cNvCxnSpPr/>
          <p:nvPr>
            <p:custDataLst>
              <p:tags r:id="rId31"/>
            </p:custDataLst>
          </p:nvPr>
        </p:nvCxnSpPr>
        <p:spPr>
          <a:xfrm>
            <a:off x="2991625" y="2169792"/>
            <a:ext cx="0" cy="163830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0" name="OTLSHAPE_T_54d25a58bc8641ff9563386ce6cd5e9b_LeftVerticalConnector1"/>
          <p:cNvCxnSpPr/>
          <p:nvPr>
            <p:custDataLst>
              <p:tags r:id="rId32"/>
            </p:custDataLst>
          </p:nvPr>
        </p:nvCxnSpPr>
        <p:spPr>
          <a:xfrm>
            <a:off x="2928962" y="2093592"/>
            <a:ext cx="0" cy="171450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1" name="OTLSHAPE_T_54d25a58bc8641ff9563386ce6cd5e9b_RightVerticalConnector1"/>
          <p:cNvCxnSpPr/>
          <p:nvPr>
            <p:custDataLst>
              <p:tags r:id="rId33"/>
            </p:custDataLst>
          </p:nvPr>
        </p:nvCxnSpPr>
        <p:spPr>
          <a:xfrm>
            <a:off x="3430271" y="2093592"/>
            <a:ext cx="0" cy="1714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2" name="OTLSHAPE_T_54d25a58bc8641ff9563386ce6cd5e9b_RightVerticalConnector2"/>
          <p:cNvCxnSpPr/>
          <p:nvPr>
            <p:custDataLst>
              <p:tags r:id="rId34"/>
            </p:custDataLst>
          </p:nvPr>
        </p:nvCxnSpPr>
        <p:spPr>
          <a:xfrm>
            <a:off x="3430271" y="2417442"/>
            <a:ext cx="0" cy="13906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3" name="OTLSHAPE_T_dcb4a7f136ef4f94a281d4706ff88e33_LeftVerticalConnector1"/>
          <p:cNvCxnSpPr/>
          <p:nvPr>
            <p:custDataLst>
              <p:tags r:id="rId35"/>
            </p:custDataLst>
          </p:nvPr>
        </p:nvCxnSpPr>
        <p:spPr>
          <a:xfrm>
            <a:off x="3367607" y="2341242"/>
            <a:ext cx="0" cy="14668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4" name="OTLSHAPE_T_dcb4a7f136ef4f94a281d4706ff88e33_RightVerticalConnector1"/>
          <p:cNvCxnSpPr/>
          <p:nvPr>
            <p:custDataLst>
              <p:tags r:id="rId36"/>
            </p:custDataLst>
          </p:nvPr>
        </p:nvCxnSpPr>
        <p:spPr>
          <a:xfrm>
            <a:off x="4307562" y="2341242"/>
            <a:ext cx="0" cy="1714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5" name="OTLSHAPE_T_dcb4a7f136ef4f94a281d4706ff88e33_RightVerticalConnector2"/>
          <p:cNvCxnSpPr/>
          <p:nvPr>
            <p:custDataLst>
              <p:tags r:id="rId37"/>
            </p:custDataLst>
          </p:nvPr>
        </p:nvCxnSpPr>
        <p:spPr>
          <a:xfrm>
            <a:off x="4307562" y="2665092"/>
            <a:ext cx="0" cy="114300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6" name="OTLSHAPE_T_dfb0ece2653642fcbd0f1da5a11381e1_LeftVerticalConnector1"/>
          <p:cNvCxnSpPr/>
          <p:nvPr>
            <p:custDataLst>
              <p:tags r:id="rId38"/>
            </p:custDataLst>
          </p:nvPr>
        </p:nvCxnSpPr>
        <p:spPr>
          <a:xfrm>
            <a:off x="4244898" y="2588892"/>
            <a:ext cx="0" cy="121920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7" name="OTLSHAPE_T_dfb0ece2653642fcbd0f1da5a11381e1_RightVerticalConnector1"/>
          <p:cNvCxnSpPr/>
          <p:nvPr>
            <p:custDataLst>
              <p:tags r:id="rId39"/>
            </p:custDataLst>
          </p:nvPr>
        </p:nvCxnSpPr>
        <p:spPr>
          <a:xfrm>
            <a:off x="4746207" y="2588892"/>
            <a:ext cx="0" cy="1714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8" name="OTLSHAPE_T_dfb0ece2653642fcbd0f1da5a11381e1_RightVerticalConnector2"/>
          <p:cNvCxnSpPr/>
          <p:nvPr>
            <p:custDataLst>
              <p:tags r:id="rId40"/>
            </p:custDataLst>
          </p:nvPr>
        </p:nvCxnSpPr>
        <p:spPr>
          <a:xfrm>
            <a:off x="4746207" y="2912742"/>
            <a:ext cx="0" cy="8953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9" name="OTLSHAPE_T_f7c8298f91ec4bc7914eabe520aa95e3_LeftVerticalConnector1"/>
          <p:cNvCxnSpPr/>
          <p:nvPr>
            <p:custDataLst>
              <p:tags r:id="rId41"/>
            </p:custDataLst>
          </p:nvPr>
        </p:nvCxnSpPr>
        <p:spPr>
          <a:xfrm>
            <a:off x="4683543" y="2836542"/>
            <a:ext cx="0" cy="9715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0" name="OTLSHAPE_T_f7c8298f91ec4bc7914eabe520aa95e3_RightVerticalConnector1"/>
          <p:cNvCxnSpPr/>
          <p:nvPr>
            <p:custDataLst>
              <p:tags r:id="rId42"/>
            </p:custDataLst>
          </p:nvPr>
        </p:nvCxnSpPr>
        <p:spPr>
          <a:xfrm>
            <a:off x="6062144" y="2836542"/>
            <a:ext cx="0" cy="1714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" name="OTLSHAPE_T_f7c8298f91ec4bc7914eabe520aa95e3_RightVerticalConnector2"/>
          <p:cNvCxnSpPr/>
          <p:nvPr>
            <p:custDataLst>
              <p:tags r:id="rId43"/>
            </p:custDataLst>
          </p:nvPr>
        </p:nvCxnSpPr>
        <p:spPr>
          <a:xfrm>
            <a:off x="6062144" y="3160392"/>
            <a:ext cx="0" cy="64770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2" name="OTLSHAPE_T_21e8408bc30540dfa19b7270ad3bce09_LeftVerticalConnector1"/>
          <p:cNvCxnSpPr/>
          <p:nvPr>
            <p:custDataLst>
              <p:tags r:id="rId44"/>
            </p:custDataLst>
          </p:nvPr>
        </p:nvCxnSpPr>
        <p:spPr>
          <a:xfrm>
            <a:off x="5999480" y="3084192"/>
            <a:ext cx="0" cy="72390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3" name="OTLSHAPE_T_21e8408bc30540dfa19b7270ad3bce09_RightVerticalConnector1"/>
          <p:cNvCxnSpPr/>
          <p:nvPr>
            <p:custDataLst>
              <p:tags r:id="rId45"/>
            </p:custDataLst>
          </p:nvPr>
        </p:nvCxnSpPr>
        <p:spPr>
          <a:xfrm>
            <a:off x="6500790" y="3084192"/>
            <a:ext cx="0" cy="1714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4" name="OTLSHAPE_T_21e8408bc30540dfa19b7270ad3bce09_RightVerticalConnector2"/>
          <p:cNvCxnSpPr/>
          <p:nvPr>
            <p:custDataLst>
              <p:tags r:id="rId46"/>
            </p:custDataLst>
          </p:nvPr>
        </p:nvCxnSpPr>
        <p:spPr>
          <a:xfrm>
            <a:off x="6500790" y="3408042"/>
            <a:ext cx="0" cy="4000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5" name="OTLSHAPE_T_752918698e9d42c995146854a5707663_LeftVerticalConnector1"/>
          <p:cNvCxnSpPr/>
          <p:nvPr>
            <p:custDataLst>
              <p:tags r:id="rId47"/>
            </p:custDataLst>
          </p:nvPr>
        </p:nvCxnSpPr>
        <p:spPr>
          <a:xfrm>
            <a:off x="6438126" y="3331842"/>
            <a:ext cx="0" cy="4762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6" name="OTLSHAPE_T_752918698e9d42c995146854a5707663_RightVerticalConnector1"/>
          <p:cNvCxnSpPr/>
          <p:nvPr>
            <p:custDataLst>
              <p:tags r:id="rId48"/>
            </p:custDataLst>
          </p:nvPr>
        </p:nvCxnSpPr>
        <p:spPr>
          <a:xfrm>
            <a:off x="6939436" y="3331842"/>
            <a:ext cx="0" cy="17145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7" name="OTLSHAPE_T_752918698e9d42c995146854a5707663_RightVerticalConnector2"/>
          <p:cNvCxnSpPr/>
          <p:nvPr>
            <p:custDataLst>
              <p:tags r:id="rId49"/>
            </p:custDataLst>
          </p:nvPr>
        </p:nvCxnSpPr>
        <p:spPr>
          <a:xfrm>
            <a:off x="6939436" y="3655692"/>
            <a:ext cx="0" cy="15240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8" name="OTLSHAPE_T_8f90012d5ad34b58ae69f26761c44587_LeftVerticalConnector1"/>
          <p:cNvCxnSpPr/>
          <p:nvPr>
            <p:custDataLst>
              <p:tags r:id="rId50"/>
            </p:custDataLst>
          </p:nvPr>
        </p:nvCxnSpPr>
        <p:spPr>
          <a:xfrm>
            <a:off x="6876772" y="3579492"/>
            <a:ext cx="0" cy="22860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9" name="OTLSHAPE_T_8f90012d5ad34b58ae69f26761c44587_RightVerticalConnector1"/>
          <p:cNvCxnSpPr/>
          <p:nvPr>
            <p:custDataLst>
              <p:tags r:id="rId51"/>
            </p:custDataLst>
          </p:nvPr>
        </p:nvCxnSpPr>
        <p:spPr>
          <a:xfrm>
            <a:off x="7378081" y="3579492"/>
            <a:ext cx="0" cy="228600"/>
          </a:xfrm>
          <a:prstGeom prst="line">
            <a:avLst/>
          </a:prstGeom>
          <a:ln w="12700" cap="flat" cmpd="sng" algn="ctr">
            <a:solidFill>
              <a:srgbClr val="CCCCC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2" name="OTLSHAPE_M_563962ea7a834bf68e050a58addec44a_Shape"/>
          <p:cNvSpPr/>
          <p:nvPr>
            <p:custDataLst>
              <p:tags r:id="rId52"/>
            </p:custDataLst>
          </p:nvPr>
        </p:nvSpPr>
        <p:spPr>
          <a:xfrm>
            <a:off x="3373121" y="4046217"/>
            <a:ext cx="114300" cy="133350"/>
          </a:xfrm>
          <a:prstGeom prst="triangle">
            <a:avLst/>
          </a:prstGeom>
          <a:solidFill>
            <a:srgbClr val="E37222">
              <a:alpha val="100000"/>
            </a:srgbClr>
          </a:solidFill>
        </p:spPr>
      </p:sp>
      <p:sp>
        <p:nvSpPr>
          <p:cNvPr id="60" name="OTLSHAPE_M_563962ea7a834bf68e050a58addec44a_Title">
            <a:extLst>
              <a:ext uri="{470A9B62-CFB1-4B01-8951-E12DFE5B5CCA}">
                <a16:creationId xmlns="" xmlns:p14="http://schemas.microsoft.com/office/powerpoint/2010/main" xmlns:a16="http://schemas.microsoft.com/office/drawing/2014/main\" id="F13B6222-F6E3-4D90-91B7-C3D64A8B8CFF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2653031" y="4312486"/>
            <a:ext cx="155448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750" b="1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Complete working Front end</a:t>
            </a:r>
          </a:p>
        </p:txBody>
      </p:sp>
      <p:sp>
        <p:nvSpPr>
          <p:cNvPr id="61" name="OTLSHAPE_M_563962ea7a834bf68e050a58addec44a_Date">
            <a:extLst>
              <a:ext uri="{D71F9359-A572-400A-8B17-0F78732879E6}">
                <a16:creationId xmlns="" xmlns:p14="http://schemas.microsoft.com/office/powerpoint/2010/main" xmlns:a16="http://schemas.microsoft.com/office/drawing/2014/main\" id="F20EB712-2679-467D-AC63-8423CECCD77D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3155951" y="4198766"/>
            <a:ext cx="54864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10/11/2022</a:t>
            </a:r>
          </a:p>
        </p:txBody>
      </p:sp>
      <p:sp>
        <p:nvSpPr>
          <p:cNvPr id="63" name="OTLSHAPE_T_4f21f36903da4b8c91f975fb720fbdc2_Shape"/>
          <p:cNvSpPr/>
          <p:nvPr>
            <p:custDataLst>
              <p:tags r:id="rId55"/>
            </p:custDataLst>
          </p:nvPr>
        </p:nvSpPr>
        <p:spPr>
          <a:xfrm>
            <a:off x="2051670" y="1522092"/>
            <a:ext cx="501309" cy="152400"/>
          </a:xfrm>
          <a:prstGeom prst="roundRect">
            <a:avLst/>
          </a:prstGeom>
          <a:solidFill>
            <a:srgbClr val="005293">
              <a:alpha val="100000"/>
            </a:srgbClr>
          </a:solidFill>
        </p:spPr>
      </p:sp>
      <p:sp>
        <p:nvSpPr>
          <p:cNvPr id="64" name="OTLSHAPE_T_4f21f36903da4b8c91f975fb720fbdc2_ShapePercentage" hidden="1"/>
          <p:cNvSpPr/>
          <p:nvPr>
            <p:custDataLst>
              <p:tags r:id="rId56"/>
            </p:custDataLst>
          </p:nvPr>
        </p:nvSpPr>
        <p:spPr>
          <a:xfrm>
            <a:off x="1908795" y="1417320"/>
            <a:ext cx="0" cy="0"/>
          </a:xfrm>
          <a:prstGeom prst="roundRect">
            <a:avLst/>
          </a:prstGeom>
          <a:solidFill>
            <a:srgbClr val="000000">
              <a:alpha val="35000"/>
            </a:srgbClr>
          </a:solidFill>
        </p:spPr>
      </p:sp>
      <p:sp>
        <p:nvSpPr>
          <p:cNvPr id="65" name="OTLSHAPE_T_4f21f36903da4b8c91f975fb720fbdc2_TextPercentage" hidden="1">
            <a:extLst>
              <a:ext uri="{C88AA53D-9C6E-4E93-862F-7CEF0FD614EB}">
                <a16:creationId xmlns="" xmlns:p14="http://schemas.microsoft.com/office/powerpoint/2010/main" xmlns:a16="http://schemas.microsoft.com/office/drawing/2014/main\" id="2A715401-FDCC-4654-9109-2B312EC24A31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0" y="1414675"/>
            <a:ext cx="27432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675">
                <a:solidFill>
                  <a:srgbClr val="B22600">
                    <a:alpha val="100000"/>
                  </a:srgbClr>
                </a:solidFill>
                <a:latin typeface="Arial" panose="02040604050505020304" pitchFamily="18" charset="0"/>
              </a:rPr>
              <a:t>100%</a:t>
            </a:r>
          </a:p>
        </p:txBody>
      </p:sp>
      <p:sp>
        <p:nvSpPr>
          <p:cNvPr id="66" name="OTLSHAPE_T_4f21f36903da4b8c91f975fb720fbdc2_StartDate" hidden="1">
            <a:extLst>
              <a:ext uri="{DFA9FDDC-1E4D-40A4-89C4-F2440E818CA0}">
                <a16:creationId xmlns="" xmlns:p14="http://schemas.microsoft.com/office/powerpoint/2010/main" xmlns:a16="http://schemas.microsoft.com/office/drawing/2014/main\" id="168D1D55-ADF0-4175-8CFE-11969EC1B65C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0" y="137740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67" name="OTLSHAPE_T_4f21f36903da4b8c91f975fb720fbdc2_EndDate" hidden="1">
            <a:extLst>
              <a:ext uri="{D429760A-E6E9-4665-B3E6-C2D352E61225}">
                <a16:creationId xmlns="" xmlns:p14="http://schemas.microsoft.com/office/powerpoint/2010/main" xmlns:a16="http://schemas.microsoft.com/office/drawing/2014/main\" id="EB89945B-E326-4D62-A8BB-ADB4E6AFFF22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0" y="137740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68" name="OTLSHAPE_T_4f21f36903da4b8c91f975fb720fbdc2_JoinedDate">
            <a:extLst>
              <a:ext uri="{B937002A-6C98-48E4-8952-D5AE1C778C82}">
                <a16:creationId xmlns="" xmlns:p14="http://schemas.microsoft.com/office/powerpoint/2010/main" xmlns:a16="http://schemas.microsoft.com/office/drawing/2014/main\" id="724BDA1A-9906-499B-BCCF-C09EF6B73D65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2591079" y="1546355"/>
            <a:ext cx="6400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20/10 - 27/10</a:t>
            </a:r>
          </a:p>
        </p:txBody>
      </p:sp>
      <p:sp>
        <p:nvSpPr>
          <p:cNvPr id="69" name="OTLSHAPE_T_4f21f36903da4b8c91f975fb720fbdc2_Duration">
            <a:extLst>
              <a:ext uri="{F113AEBE-DC20-44F7-8848-7D869F942A4A}">
                <a16:creationId xmlns="" xmlns:p14="http://schemas.microsoft.com/office/powerpoint/2010/main" xmlns:a16="http://schemas.microsoft.com/office/drawing/2014/main\" id="3325A728-034D-41D0-827D-5B8E2B5F7768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2119445" y="1546355"/>
            <a:ext cx="36576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6 days</a:t>
            </a:r>
          </a:p>
        </p:txBody>
      </p:sp>
      <p:sp>
        <p:nvSpPr>
          <p:cNvPr id="70" name="OTLSHAPE_T_4f21f36903da4b8c91f975fb720fbdc2_Title">
            <a:extLst>
              <a:ext uri="{A6AE481D-69A9-478C-8FC6-B25D3119DDD4}">
                <a16:creationId xmlns="" xmlns:p14="http://schemas.microsoft.com/office/powerpoint/2010/main" xmlns:a16="http://schemas.microsoft.com/office/drawing/2014/main\" id="1851A695-101F-4F85-B8A7-717374FD91D6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238125" y="1482876"/>
            <a:ext cx="914400" cy="2308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Working Web Front</a:t>
            </a:r>
          </a:p>
        </p:txBody>
      </p:sp>
      <p:sp>
        <p:nvSpPr>
          <p:cNvPr id="71" name="OTLSHAPE_T_2dafe356505445dcb35e1c8de96387d4_Shape"/>
          <p:cNvSpPr/>
          <p:nvPr>
            <p:custDataLst>
              <p:tags r:id="rId63"/>
            </p:custDataLst>
          </p:nvPr>
        </p:nvSpPr>
        <p:spPr>
          <a:xfrm>
            <a:off x="2490315" y="1769742"/>
            <a:ext cx="501309" cy="152400"/>
          </a:xfrm>
          <a:prstGeom prst="roundRect">
            <a:avLst/>
          </a:prstGeom>
          <a:solidFill>
            <a:srgbClr val="64A0C8">
              <a:alpha val="100000"/>
            </a:srgbClr>
          </a:solidFill>
        </p:spPr>
      </p:sp>
      <p:sp>
        <p:nvSpPr>
          <p:cNvPr id="72" name="OTLSHAPE_T_2dafe356505445dcb35e1c8de96387d4_ShapePercentage" hidden="1"/>
          <p:cNvSpPr/>
          <p:nvPr>
            <p:custDataLst>
              <p:tags r:id="rId64"/>
            </p:custDataLst>
          </p:nvPr>
        </p:nvSpPr>
        <p:spPr>
          <a:xfrm>
            <a:off x="2347440" y="1664970"/>
            <a:ext cx="0" cy="0"/>
          </a:xfrm>
          <a:prstGeom prst="roundRect">
            <a:avLst/>
          </a:prstGeom>
          <a:solidFill>
            <a:srgbClr val="000000">
              <a:alpha val="35000"/>
            </a:srgbClr>
          </a:solidFill>
        </p:spPr>
      </p:sp>
      <p:sp>
        <p:nvSpPr>
          <p:cNvPr id="73" name="OTLSHAPE_T_2dafe356505445dcb35e1c8de96387d4_TextPercentage" hidden="1">
            <a:extLst>
              <a:ext uri="{CDB74BF0-F39E-4766-8936-CB8E7F4E5990}">
                <a16:creationId xmlns="" xmlns:p14="http://schemas.microsoft.com/office/powerpoint/2010/main" xmlns:a16="http://schemas.microsoft.com/office/drawing/2014/main\" id="30E1BA59-2824-492F-B47D-EECC2B64E6FB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0" y="1662325"/>
            <a:ext cx="27432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675">
                <a:solidFill>
                  <a:srgbClr val="B22600">
                    <a:alpha val="100000"/>
                  </a:srgbClr>
                </a:solidFill>
                <a:latin typeface="Arial" panose="02040604050505020304" pitchFamily="18" charset="0"/>
              </a:rPr>
              <a:t>100%</a:t>
            </a:r>
          </a:p>
        </p:txBody>
      </p:sp>
      <p:sp>
        <p:nvSpPr>
          <p:cNvPr id="74" name="OTLSHAPE_T_2dafe356505445dcb35e1c8de96387d4_StartDate" hidden="1">
            <a:extLst>
              <a:ext uri="{A1E57DA3-E787-4542-9119-B7ED9A42C668}">
                <a16:creationId xmlns="" xmlns:p14="http://schemas.microsoft.com/office/powerpoint/2010/main" xmlns:a16="http://schemas.microsoft.com/office/drawing/2014/main\" id="936CAA7C-7E24-4123-A12F-BF4E98484902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0" y="162505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75" name="OTLSHAPE_T_2dafe356505445dcb35e1c8de96387d4_EndDate" hidden="1">
            <a:extLst>
              <a:ext uri="{B223DDBF-B013-4896-ADC8-4BF7B184F311}">
                <a16:creationId xmlns="" xmlns:p14="http://schemas.microsoft.com/office/powerpoint/2010/main" xmlns:a16="http://schemas.microsoft.com/office/drawing/2014/main\" id="E36B3222-A83A-46E4-A5FC-6F6D89925213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0" y="162505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76" name="OTLSHAPE_T_2dafe356505445dcb35e1c8de96387d4_JoinedDate">
            <a:extLst>
              <a:ext uri="{5A390FFA-BA2F-4352-8563-F960AB268B46}">
                <a16:creationId xmlns="" xmlns:p14="http://schemas.microsoft.com/office/powerpoint/2010/main" xmlns:a16="http://schemas.microsoft.com/office/drawing/2014/main\" id="736E2F87-FE37-4109-8914-17C9AA40059E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3029725" y="1794005"/>
            <a:ext cx="6400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27/10 - 3/11</a:t>
            </a:r>
          </a:p>
        </p:txBody>
      </p:sp>
      <p:sp>
        <p:nvSpPr>
          <p:cNvPr id="77" name="OTLSHAPE_T_2dafe356505445dcb35e1c8de96387d4_Duration">
            <a:extLst>
              <a:ext uri="{68BFA0E0-1319-40F5-B788-06472F89481C}">
                <a16:creationId xmlns="" xmlns:p14="http://schemas.microsoft.com/office/powerpoint/2010/main" xmlns:a16="http://schemas.microsoft.com/office/drawing/2014/main\" id="DCF714AE-E040-4F1C-BDC6-BB9B9A923100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2558090" y="1794005"/>
            <a:ext cx="36576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6 days</a:t>
            </a:r>
          </a:p>
        </p:txBody>
      </p:sp>
      <p:sp>
        <p:nvSpPr>
          <p:cNvPr id="78" name="OTLSHAPE_T_2dafe356505445dcb35e1c8de96387d4_Title">
            <a:extLst>
              <a:ext uri="{36EC69C9-C66C-4CCC-9051-B6146BE1A7E6}">
                <a16:creationId xmlns="" xmlns:p14="http://schemas.microsoft.com/office/powerpoint/2010/main" xmlns:a16="http://schemas.microsoft.com/office/drawing/2014/main\" id="6D98F6FF-5EFF-49A6-AAD3-056B2FFAE3B2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238125" y="1788234"/>
            <a:ext cx="82296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Working Upload</a:t>
            </a:r>
          </a:p>
        </p:txBody>
      </p:sp>
      <p:sp>
        <p:nvSpPr>
          <p:cNvPr id="79" name="OTLSHAPE_T_54d25a58bc8641ff9563386ce6cd5e9b_Shape"/>
          <p:cNvSpPr/>
          <p:nvPr>
            <p:custDataLst>
              <p:tags r:id="rId71"/>
            </p:custDataLst>
          </p:nvPr>
        </p:nvSpPr>
        <p:spPr>
          <a:xfrm>
            <a:off x="2928962" y="2017392"/>
            <a:ext cx="501309" cy="152400"/>
          </a:xfrm>
          <a:prstGeom prst="roundRect">
            <a:avLst/>
          </a:prstGeom>
          <a:solidFill>
            <a:srgbClr val="005293">
              <a:alpha val="100000"/>
            </a:srgbClr>
          </a:solidFill>
        </p:spPr>
      </p:sp>
      <p:sp>
        <p:nvSpPr>
          <p:cNvPr id="80" name="OTLSHAPE_T_54d25a58bc8641ff9563386ce6cd5e9b_ShapePercentage" hidden="1"/>
          <p:cNvSpPr/>
          <p:nvPr>
            <p:custDataLst>
              <p:tags r:id="rId72"/>
            </p:custDataLst>
          </p:nvPr>
        </p:nvSpPr>
        <p:spPr>
          <a:xfrm>
            <a:off x="2786087" y="1912620"/>
            <a:ext cx="0" cy="0"/>
          </a:xfrm>
          <a:prstGeom prst="roundRect">
            <a:avLst/>
          </a:prstGeom>
          <a:solidFill>
            <a:srgbClr val="000000">
              <a:alpha val="35000"/>
            </a:srgbClr>
          </a:solidFill>
        </p:spPr>
      </p:sp>
      <p:sp>
        <p:nvSpPr>
          <p:cNvPr id="81" name="OTLSHAPE_T_54d25a58bc8641ff9563386ce6cd5e9b_TextPercentage" hidden="1">
            <a:extLst>
              <a:ext uri="{2CAEFBE1-57CC-4D57-AA07-CC8BDFA8B370}">
                <a16:creationId xmlns="" xmlns:p14="http://schemas.microsoft.com/office/powerpoint/2010/main" xmlns:a16="http://schemas.microsoft.com/office/drawing/2014/main\" id="FA0F50EB-D26D-4852-80B7-F87C01092A06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0" y="1909975"/>
            <a:ext cx="27432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675">
                <a:solidFill>
                  <a:srgbClr val="B22600">
                    <a:alpha val="100000"/>
                  </a:srgbClr>
                </a:solidFill>
                <a:latin typeface="Arial" panose="02040604050505020304" pitchFamily="18" charset="0"/>
              </a:rPr>
              <a:t>100%</a:t>
            </a:r>
          </a:p>
        </p:txBody>
      </p:sp>
      <p:sp>
        <p:nvSpPr>
          <p:cNvPr id="82" name="OTLSHAPE_T_54d25a58bc8641ff9563386ce6cd5e9b_StartDate" hidden="1">
            <a:extLst>
              <a:ext uri="{7EB254F6-919D-4F21-8DB0-1E0D6225FF4C}">
                <a16:creationId xmlns="" xmlns:p14="http://schemas.microsoft.com/office/powerpoint/2010/main" xmlns:a16="http://schemas.microsoft.com/office/drawing/2014/main\" id="782E61C1-F6F0-4BBF-9BF8-8730F08CD1D3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0" y="187270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83" name="OTLSHAPE_T_54d25a58bc8641ff9563386ce6cd5e9b_EndDate" hidden="1">
            <a:extLst>
              <a:ext uri="{58BD9443-8E35-49FC-9F4E-BA4FC1EB4C5C}">
                <a16:creationId xmlns="" xmlns:p14="http://schemas.microsoft.com/office/powerpoint/2010/main" xmlns:a16="http://schemas.microsoft.com/office/drawing/2014/main\" id="965B6ED5-A62D-4C24-B62A-1C613A659B20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0" y="187270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84" name="OTLSHAPE_T_54d25a58bc8641ff9563386ce6cd5e9b_JoinedDate">
            <a:extLst>
              <a:ext uri="{C834BC2B-B657-4719-8F26-59BE8A78B024}">
                <a16:creationId xmlns="" xmlns:p14="http://schemas.microsoft.com/office/powerpoint/2010/main" xmlns:a16="http://schemas.microsoft.com/office/drawing/2014/main\" id="FCB74A95-C838-40B1-9471-439FBBD88642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3468371" y="2041655"/>
            <a:ext cx="6400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3/11 - 10/11</a:t>
            </a:r>
          </a:p>
        </p:txBody>
      </p:sp>
      <p:sp>
        <p:nvSpPr>
          <p:cNvPr id="85" name="OTLSHAPE_T_54d25a58bc8641ff9563386ce6cd5e9b_Duration">
            <a:extLst>
              <a:ext uri="{EFA3D91A-8634-4A09-9DC9-D7A242EB7019}">
                <a16:creationId xmlns="" xmlns:p14="http://schemas.microsoft.com/office/powerpoint/2010/main" xmlns:a16="http://schemas.microsoft.com/office/drawing/2014/main\" id="859D1911-D499-452B-BF4C-CC2132594A1B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2996736" y="2041655"/>
            <a:ext cx="36576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6 days</a:t>
            </a:r>
          </a:p>
        </p:txBody>
      </p:sp>
      <p:sp>
        <p:nvSpPr>
          <p:cNvPr id="86" name="OTLSHAPE_T_54d25a58bc8641ff9563386ce6cd5e9b_Title">
            <a:extLst>
              <a:ext uri="{1B76E918-2EDA-4F8D-A621-731E232A1902}">
                <a16:creationId xmlns="" xmlns:p14="http://schemas.microsoft.com/office/powerpoint/2010/main" xmlns:a16="http://schemas.microsoft.com/office/drawing/2014/main\" id="F95C9388-6C99-40C9-8047-3FB6FE2DEC53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38125" y="2035884"/>
            <a:ext cx="219456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Working XES interpreter + α-algorithm (1-3)</a:t>
            </a:r>
          </a:p>
        </p:txBody>
      </p:sp>
      <p:sp>
        <p:nvSpPr>
          <p:cNvPr id="87" name="OTLSHAPE_T_dcb4a7f136ef4f94a281d4706ff88e33_Shape"/>
          <p:cNvSpPr/>
          <p:nvPr>
            <p:custDataLst>
              <p:tags r:id="rId79"/>
            </p:custDataLst>
          </p:nvPr>
        </p:nvSpPr>
        <p:spPr>
          <a:xfrm>
            <a:off x="3367607" y="2265042"/>
            <a:ext cx="939955" cy="152400"/>
          </a:xfrm>
          <a:prstGeom prst="roundRect">
            <a:avLst/>
          </a:prstGeom>
          <a:solidFill>
            <a:srgbClr val="64A0C8">
              <a:alpha val="100000"/>
            </a:srgbClr>
          </a:solidFill>
        </p:spPr>
      </p:sp>
      <p:sp>
        <p:nvSpPr>
          <p:cNvPr id="88" name="OTLSHAPE_T_dcb4a7f136ef4f94a281d4706ff88e33_ShapePercentage" hidden="1"/>
          <p:cNvSpPr/>
          <p:nvPr>
            <p:custDataLst>
              <p:tags r:id="rId80"/>
            </p:custDataLst>
          </p:nvPr>
        </p:nvSpPr>
        <p:spPr>
          <a:xfrm>
            <a:off x="3224732" y="2160270"/>
            <a:ext cx="0" cy="0"/>
          </a:xfrm>
          <a:prstGeom prst="roundRect">
            <a:avLst/>
          </a:prstGeom>
          <a:solidFill>
            <a:srgbClr val="000000">
              <a:alpha val="35000"/>
            </a:srgbClr>
          </a:solidFill>
        </p:spPr>
      </p:sp>
      <p:sp>
        <p:nvSpPr>
          <p:cNvPr id="89" name="OTLSHAPE_T_dcb4a7f136ef4f94a281d4706ff88e33_TextPercentage" hidden="1">
            <a:extLst>
              <a:ext uri="{BFAC865A-143A-46EC-A039-45194FF0FBF0}">
                <a16:creationId xmlns="" xmlns:p14="http://schemas.microsoft.com/office/powerpoint/2010/main" xmlns:a16="http://schemas.microsoft.com/office/drawing/2014/main\" id="AE10503F-D8F9-42A2-886C-681FD591BCF5"/>
              </a:ext>
            </a:extLst>
          </p:cNvPr>
          <p:cNvSpPr txBox="1"/>
          <p:nvPr>
            <p:custDataLst>
              <p:tags r:id="rId81"/>
            </p:custDataLst>
          </p:nvPr>
        </p:nvSpPr>
        <p:spPr>
          <a:xfrm>
            <a:off x="0" y="2157625"/>
            <a:ext cx="1828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675">
                <a:solidFill>
                  <a:srgbClr val="B22600">
                    <a:alpha val="100000"/>
                  </a:srgbClr>
                </a:solidFill>
                <a:latin typeface="Arial" panose="02040604050505020304" pitchFamily="18" charset="0"/>
              </a:rPr>
              <a:t>0%</a:t>
            </a:r>
          </a:p>
        </p:txBody>
      </p:sp>
      <p:sp>
        <p:nvSpPr>
          <p:cNvPr id="90" name="OTLSHAPE_T_dcb4a7f136ef4f94a281d4706ff88e33_StartDate" hidden="1">
            <a:extLst>
              <a:ext uri="{E3AC11C8-1B65-4FA5-A779-B4744481AC7B}">
                <a16:creationId xmlns="" xmlns:p14="http://schemas.microsoft.com/office/powerpoint/2010/main" xmlns:a16="http://schemas.microsoft.com/office/drawing/2014/main\" id="2C2471AA-C6E1-4BB3-BCC6-8D616CD26ED2"/>
              </a:ext>
            </a:extLst>
          </p:cNvPr>
          <p:cNvSpPr txBox="1"/>
          <p:nvPr>
            <p:custDataLst>
              <p:tags r:id="rId82"/>
            </p:custDataLst>
          </p:nvPr>
        </p:nvSpPr>
        <p:spPr>
          <a:xfrm>
            <a:off x="0" y="212035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91" name="OTLSHAPE_T_dcb4a7f136ef4f94a281d4706ff88e33_EndDate" hidden="1">
            <a:extLst>
              <a:ext uri="{8F7584BB-A090-452B-875D-DAC10CD65704}">
                <a16:creationId xmlns="" xmlns:p14="http://schemas.microsoft.com/office/powerpoint/2010/main" xmlns:a16="http://schemas.microsoft.com/office/drawing/2014/main\" id="D848D8A8-D08B-4248-B71C-DB2C5DAE032A"/>
              </a:ext>
            </a:extLst>
          </p:cNvPr>
          <p:cNvSpPr txBox="1"/>
          <p:nvPr>
            <p:custDataLst>
              <p:tags r:id="rId83"/>
            </p:custDataLst>
          </p:nvPr>
        </p:nvSpPr>
        <p:spPr>
          <a:xfrm>
            <a:off x="0" y="212035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92" name="OTLSHAPE_T_dcb4a7f136ef4f94a281d4706ff88e33_JoinedDate">
            <a:extLst>
              <a:ext uri="{9AFD7A99-F1D9-4F3D-891A-AF4724B7CB65}">
                <a16:creationId xmlns="" xmlns:p14="http://schemas.microsoft.com/office/powerpoint/2010/main" xmlns:a16="http://schemas.microsoft.com/office/drawing/2014/main\" id="23FBE99C-B44F-48DD-9273-DBEEEEA8D751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4345662" y="2289305"/>
            <a:ext cx="6400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10/11 - 24/11</a:t>
            </a:r>
          </a:p>
        </p:txBody>
      </p:sp>
      <p:sp>
        <p:nvSpPr>
          <p:cNvPr id="93" name="OTLSHAPE_T_dcb4a7f136ef4f94a281d4706ff88e33_Duration">
            <a:extLst>
              <a:ext uri="{9C822D58-DE5C-407F-A6AB-FF33FD82DEA4}">
                <a16:creationId xmlns="" xmlns:p14="http://schemas.microsoft.com/office/powerpoint/2010/main" xmlns:a16="http://schemas.microsoft.com/office/drawing/2014/main\" id="5C8BD961-9E7F-45DD-8AAB-FB7FB41F9D4C"/>
              </a:ext>
            </a:extLst>
          </p:cNvPr>
          <p:cNvSpPr txBox="1"/>
          <p:nvPr>
            <p:custDataLst>
              <p:tags r:id="rId85"/>
            </p:custDataLst>
          </p:nvPr>
        </p:nvSpPr>
        <p:spPr>
          <a:xfrm>
            <a:off x="3654704" y="2289305"/>
            <a:ext cx="36576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 dirty="0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11 days</a:t>
            </a:r>
          </a:p>
        </p:txBody>
      </p:sp>
      <p:sp>
        <p:nvSpPr>
          <p:cNvPr id="94" name="OTLSHAPE_T_dcb4a7f136ef4f94a281d4706ff88e33_Title">
            <a:extLst>
              <a:ext uri="{434F287A-F7CB-40E8-B7B5-FC8B5D82056C}">
                <a16:creationId xmlns="" xmlns:p14="http://schemas.microsoft.com/office/powerpoint/2010/main" xmlns:a16="http://schemas.microsoft.com/office/drawing/2014/main\" id="AB571C12-B883-44F3-9ACA-93D3BD67E6A2"/>
              </a:ext>
            </a:extLst>
          </p:cNvPr>
          <p:cNvSpPr txBox="1"/>
          <p:nvPr>
            <p:custDataLst>
              <p:tags r:id="rId86"/>
            </p:custDataLst>
          </p:nvPr>
        </p:nvSpPr>
        <p:spPr>
          <a:xfrm>
            <a:off x="238125" y="2283534"/>
            <a:ext cx="91440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α-algorithm (4-8)</a:t>
            </a:r>
          </a:p>
        </p:txBody>
      </p:sp>
      <p:sp>
        <p:nvSpPr>
          <p:cNvPr id="95" name="OTLSHAPE_T_dfb0ece2653642fcbd0f1da5a11381e1_Shape"/>
          <p:cNvSpPr/>
          <p:nvPr>
            <p:custDataLst>
              <p:tags r:id="rId87"/>
            </p:custDataLst>
          </p:nvPr>
        </p:nvSpPr>
        <p:spPr>
          <a:xfrm>
            <a:off x="4244898" y="2512692"/>
            <a:ext cx="501309" cy="152400"/>
          </a:xfrm>
          <a:prstGeom prst="roundRect">
            <a:avLst/>
          </a:prstGeom>
          <a:solidFill>
            <a:srgbClr val="005293">
              <a:alpha val="100000"/>
            </a:srgbClr>
          </a:solidFill>
        </p:spPr>
      </p:sp>
      <p:sp>
        <p:nvSpPr>
          <p:cNvPr id="96" name="OTLSHAPE_T_dfb0ece2653642fcbd0f1da5a11381e1_ShapePercentage" hidden="1"/>
          <p:cNvSpPr/>
          <p:nvPr>
            <p:custDataLst>
              <p:tags r:id="rId88"/>
            </p:custDataLst>
          </p:nvPr>
        </p:nvSpPr>
        <p:spPr>
          <a:xfrm>
            <a:off x="4102023" y="2407920"/>
            <a:ext cx="0" cy="0"/>
          </a:xfrm>
          <a:prstGeom prst="roundRect">
            <a:avLst/>
          </a:prstGeom>
          <a:solidFill>
            <a:srgbClr val="000000">
              <a:alpha val="35000"/>
            </a:srgbClr>
          </a:solidFill>
        </p:spPr>
      </p:sp>
      <p:sp>
        <p:nvSpPr>
          <p:cNvPr id="97" name="OTLSHAPE_T_dfb0ece2653642fcbd0f1da5a11381e1_TextPercentage" hidden="1">
            <a:extLst>
              <a:ext uri="{6EBFCB1B-BF0A-423D-9B54-CBA23271E1C0}">
                <a16:creationId xmlns="" xmlns:p14="http://schemas.microsoft.com/office/powerpoint/2010/main" xmlns:a16="http://schemas.microsoft.com/office/drawing/2014/main\" id="E2D90805-31C9-4F6D-A4D4-2583AE543C1A"/>
              </a:ext>
            </a:extLst>
          </p:cNvPr>
          <p:cNvSpPr txBox="1"/>
          <p:nvPr>
            <p:custDataLst>
              <p:tags r:id="rId89"/>
            </p:custDataLst>
          </p:nvPr>
        </p:nvSpPr>
        <p:spPr>
          <a:xfrm>
            <a:off x="0" y="2405275"/>
            <a:ext cx="1828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675">
                <a:solidFill>
                  <a:srgbClr val="B22600">
                    <a:alpha val="100000"/>
                  </a:srgbClr>
                </a:solidFill>
                <a:latin typeface="Arial" panose="02040604050505020304" pitchFamily="18" charset="0"/>
              </a:rPr>
              <a:t>0%</a:t>
            </a:r>
          </a:p>
        </p:txBody>
      </p:sp>
      <p:sp>
        <p:nvSpPr>
          <p:cNvPr id="98" name="OTLSHAPE_T_dfb0ece2653642fcbd0f1da5a11381e1_StartDate" hidden="1">
            <a:extLst>
              <a:ext uri="{C2B2F156-3B1F-4ED3-AB43-C3395FAF7D82}">
                <a16:creationId xmlns="" xmlns:p14="http://schemas.microsoft.com/office/powerpoint/2010/main" xmlns:a16="http://schemas.microsoft.com/office/drawing/2014/main\" id="340E3090-1390-4A6C-BD24-49AD1AE7E744"/>
              </a:ext>
            </a:extLst>
          </p:cNvPr>
          <p:cNvSpPr txBox="1"/>
          <p:nvPr>
            <p:custDataLst>
              <p:tags r:id="rId90"/>
            </p:custDataLst>
          </p:nvPr>
        </p:nvSpPr>
        <p:spPr>
          <a:xfrm>
            <a:off x="0" y="236800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99" name="OTLSHAPE_T_dfb0ece2653642fcbd0f1da5a11381e1_EndDate" hidden="1">
            <a:extLst>
              <a:ext uri="{4D87E771-1A75-47E5-B92F-0022ECB106A6}">
                <a16:creationId xmlns="" xmlns:p14="http://schemas.microsoft.com/office/powerpoint/2010/main" xmlns:a16="http://schemas.microsoft.com/office/drawing/2014/main\" id="36DBB1B7-1315-4BAD-B6D1-3A759226594B"/>
              </a:ext>
            </a:extLst>
          </p:cNvPr>
          <p:cNvSpPr txBox="1"/>
          <p:nvPr>
            <p:custDataLst>
              <p:tags r:id="rId91"/>
            </p:custDataLst>
          </p:nvPr>
        </p:nvSpPr>
        <p:spPr>
          <a:xfrm>
            <a:off x="0" y="236800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100" name="OTLSHAPE_T_dfb0ece2653642fcbd0f1da5a11381e1_JoinedDate">
            <a:extLst>
              <a:ext uri="{43D49E13-D3CE-4274-BA64-378EE23B3F31}">
                <a16:creationId xmlns="" xmlns:p14="http://schemas.microsoft.com/office/powerpoint/2010/main" xmlns:a16="http://schemas.microsoft.com/office/drawing/2014/main\" id="07369896-5B24-4EED-9739-C6480F839E6B"/>
              </a:ext>
            </a:extLst>
          </p:cNvPr>
          <p:cNvSpPr txBox="1"/>
          <p:nvPr>
            <p:custDataLst>
              <p:tags r:id="rId92"/>
            </p:custDataLst>
          </p:nvPr>
        </p:nvSpPr>
        <p:spPr>
          <a:xfrm>
            <a:off x="4784307" y="2536955"/>
            <a:ext cx="6400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24/11 - 1/12</a:t>
            </a:r>
          </a:p>
        </p:txBody>
      </p:sp>
      <p:sp>
        <p:nvSpPr>
          <p:cNvPr id="101" name="OTLSHAPE_T_dfb0ece2653642fcbd0f1da5a11381e1_Duration">
            <a:extLst>
              <a:ext uri="{0490CDFC-1218-4DC8-84CA-A260E1F03AD7}">
                <a16:creationId xmlns="" xmlns:p14="http://schemas.microsoft.com/office/powerpoint/2010/main" xmlns:a16="http://schemas.microsoft.com/office/drawing/2014/main\" id="94648CF4-70CE-4125-82DD-4B608612744E"/>
              </a:ext>
            </a:extLst>
          </p:cNvPr>
          <p:cNvSpPr txBox="1"/>
          <p:nvPr>
            <p:custDataLst>
              <p:tags r:id="rId93"/>
            </p:custDataLst>
          </p:nvPr>
        </p:nvSpPr>
        <p:spPr>
          <a:xfrm>
            <a:off x="4312673" y="2536955"/>
            <a:ext cx="36576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6 days</a:t>
            </a:r>
          </a:p>
        </p:txBody>
      </p:sp>
      <p:sp>
        <p:nvSpPr>
          <p:cNvPr id="102" name="OTLSHAPE_T_dfb0ece2653642fcbd0f1da5a11381e1_Title">
            <a:extLst>
              <a:ext uri="{CE8E57F0-B26C-4EDB-A49F-4A5ED7C212FE}">
                <a16:creationId xmlns="" xmlns:p14="http://schemas.microsoft.com/office/powerpoint/2010/main" xmlns:a16="http://schemas.microsoft.com/office/drawing/2014/main\" id="4CAC05C9-9DC8-4003-BA3C-3BD7AF60A455"/>
              </a:ext>
            </a:extLst>
          </p:cNvPr>
          <p:cNvSpPr txBox="1"/>
          <p:nvPr>
            <p:custDataLst>
              <p:tags r:id="rId94"/>
            </p:custDataLst>
          </p:nvPr>
        </p:nvSpPr>
        <p:spPr>
          <a:xfrm>
            <a:off x="238125" y="2531184"/>
            <a:ext cx="164592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Visualisation + check all unit tests</a:t>
            </a:r>
          </a:p>
        </p:txBody>
      </p:sp>
      <p:sp>
        <p:nvSpPr>
          <p:cNvPr id="103" name="OTLSHAPE_T_f7c8298f91ec4bc7914eabe520aa95e3_Shape"/>
          <p:cNvSpPr/>
          <p:nvPr>
            <p:custDataLst>
              <p:tags r:id="rId95"/>
            </p:custDataLst>
          </p:nvPr>
        </p:nvSpPr>
        <p:spPr>
          <a:xfrm>
            <a:off x="4683543" y="2760342"/>
            <a:ext cx="1378601" cy="152400"/>
          </a:xfrm>
          <a:prstGeom prst="roundRect">
            <a:avLst/>
          </a:prstGeom>
          <a:solidFill>
            <a:srgbClr val="64A0C8">
              <a:alpha val="100000"/>
            </a:srgbClr>
          </a:solidFill>
        </p:spPr>
      </p:sp>
      <p:sp>
        <p:nvSpPr>
          <p:cNvPr id="104" name="OTLSHAPE_T_f7c8298f91ec4bc7914eabe520aa95e3_ShapePercentage" hidden="1"/>
          <p:cNvSpPr/>
          <p:nvPr>
            <p:custDataLst>
              <p:tags r:id="rId96"/>
            </p:custDataLst>
          </p:nvPr>
        </p:nvSpPr>
        <p:spPr>
          <a:xfrm>
            <a:off x="4540668" y="2655570"/>
            <a:ext cx="0" cy="0"/>
          </a:xfrm>
          <a:prstGeom prst="roundRect">
            <a:avLst/>
          </a:prstGeom>
          <a:solidFill>
            <a:srgbClr val="000000">
              <a:alpha val="35000"/>
            </a:srgbClr>
          </a:solidFill>
        </p:spPr>
      </p:sp>
      <p:sp>
        <p:nvSpPr>
          <p:cNvPr id="105" name="OTLSHAPE_T_f7c8298f91ec4bc7914eabe520aa95e3_TextPercentage" hidden="1">
            <a:extLst>
              <a:ext uri="{3CCFF664-FA9C-4817-9D0B-FA71C0A2A0AE}">
                <a16:creationId xmlns="" xmlns:p14="http://schemas.microsoft.com/office/powerpoint/2010/main" xmlns:a16="http://schemas.microsoft.com/office/drawing/2014/main\" id="2DEDE626-F427-43F0-AD46-1CA0AA082B79"/>
              </a:ext>
            </a:extLst>
          </p:cNvPr>
          <p:cNvSpPr txBox="1"/>
          <p:nvPr>
            <p:custDataLst>
              <p:tags r:id="rId97"/>
            </p:custDataLst>
          </p:nvPr>
        </p:nvSpPr>
        <p:spPr>
          <a:xfrm>
            <a:off x="0" y="2652925"/>
            <a:ext cx="1828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675">
                <a:solidFill>
                  <a:srgbClr val="B22600">
                    <a:alpha val="100000"/>
                  </a:srgbClr>
                </a:solidFill>
                <a:latin typeface="Arial" panose="02040604050505020304" pitchFamily="18" charset="0"/>
              </a:rPr>
              <a:t>0%</a:t>
            </a:r>
          </a:p>
        </p:txBody>
      </p:sp>
      <p:sp>
        <p:nvSpPr>
          <p:cNvPr id="106" name="OTLSHAPE_T_f7c8298f91ec4bc7914eabe520aa95e3_StartDate" hidden="1">
            <a:extLst>
              <a:ext uri="{6C9E1A08-CB9B-4532-8C81-FD808AF38A0F}">
                <a16:creationId xmlns="" xmlns:p14="http://schemas.microsoft.com/office/powerpoint/2010/main" xmlns:a16="http://schemas.microsoft.com/office/drawing/2014/main\" id="50D77C06-C681-48CE-9C20-CF0366F67395"/>
              </a:ext>
            </a:extLst>
          </p:cNvPr>
          <p:cNvSpPr txBox="1"/>
          <p:nvPr>
            <p:custDataLst>
              <p:tags r:id="rId98"/>
            </p:custDataLst>
          </p:nvPr>
        </p:nvSpPr>
        <p:spPr>
          <a:xfrm>
            <a:off x="0" y="261565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107" name="OTLSHAPE_T_f7c8298f91ec4bc7914eabe520aa95e3_EndDate" hidden="1">
            <a:extLst>
              <a:ext uri="{5ED6EECD-F3C7-415F-8E8E-BD2E5082F744}">
                <a16:creationId xmlns="" xmlns:p14="http://schemas.microsoft.com/office/powerpoint/2010/main" xmlns:a16="http://schemas.microsoft.com/office/drawing/2014/main\" id="60B61BBC-13FD-4A6E-BECB-7F9BBFFD3583"/>
              </a:ext>
            </a:extLst>
          </p:cNvPr>
          <p:cNvSpPr txBox="1"/>
          <p:nvPr>
            <p:custDataLst>
              <p:tags r:id="rId99"/>
            </p:custDataLst>
          </p:nvPr>
        </p:nvSpPr>
        <p:spPr>
          <a:xfrm>
            <a:off x="0" y="261565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108" name="OTLSHAPE_T_f7c8298f91ec4bc7914eabe520aa95e3_JoinedDate">
            <a:extLst>
              <a:ext uri="{16E3F30C-F34B-4694-965A-DE731CD406A0}">
                <a16:creationId xmlns="" xmlns:p14="http://schemas.microsoft.com/office/powerpoint/2010/main" xmlns:a16="http://schemas.microsoft.com/office/drawing/2014/main\" id="D0D12EB4-C2B5-477E-BFC1-89D890967E87"/>
              </a:ext>
            </a:extLst>
          </p:cNvPr>
          <p:cNvSpPr txBox="1"/>
          <p:nvPr>
            <p:custDataLst>
              <p:tags r:id="rId100"/>
            </p:custDataLst>
          </p:nvPr>
        </p:nvSpPr>
        <p:spPr>
          <a:xfrm>
            <a:off x="6100244" y="2784605"/>
            <a:ext cx="6400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1/12 - 22/12</a:t>
            </a:r>
          </a:p>
        </p:txBody>
      </p:sp>
      <p:sp>
        <p:nvSpPr>
          <p:cNvPr id="109" name="OTLSHAPE_T_f7c8298f91ec4bc7914eabe520aa95e3_Duration">
            <a:extLst>
              <a:ext uri="{9FC3596F-472C-4E00-9C2E-BE5235040F6E}">
                <a16:creationId xmlns="" xmlns:p14="http://schemas.microsoft.com/office/powerpoint/2010/main" xmlns:a16="http://schemas.microsoft.com/office/drawing/2014/main\" id="341C8DF0-C00F-4352-86CA-D84236595A29"/>
              </a:ext>
            </a:extLst>
          </p:cNvPr>
          <p:cNvSpPr txBox="1"/>
          <p:nvPr>
            <p:custDataLst>
              <p:tags r:id="rId101"/>
            </p:custDataLst>
          </p:nvPr>
        </p:nvSpPr>
        <p:spPr>
          <a:xfrm>
            <a:off x="5189964" y="2784605"/>
            <a:ext cx="36576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16 days</a:t>
            </a:r>
          </a:p>
        </p:txBody>
      </p:sp>
      <p:sp>
        <p:nvSpPr>
          <p:cNvPr id="110" name="OTLSHAPE_T_f7c8298f91ec4bc7914eabe520aa95e3_Title">
            <a:extLst>
              <a:ext uri="{47301B04-495E-4F8D-90C0-010F50AC97D2}">
                <a16:creationId xmlns="" xmlns:p14="http://schemas.microsoft.com/office/powerpoint/2010/main" xmlns:a16="http://schemas.microsoft.com/office/drawing/2014/main\" id="8E58B886-E518-4425-8ECB-0714319A2A40"/>
              </a:ext>
            </a:extLst>
          </p:cNvPr>
          <p:cNvSpPr txBox="1"/>
          <p:nvPr>
            <p:custDataLst>
              <p:tags r:id="rId102"/>
            </p:custDataLst>
          </p:nvPr>
        </p:nvSpPr>
        <p:spPr>
          <a:xfrm>
            <a:off x="238125" y="2778834"/>
            <a:ext cx="137160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b-algorithm implementation</a:t>
            </a:r>
          </a:p>
        </p:txBody>
      </p:sp>
      <p:sp>
        <p:nvSpPr>
          <p:cNvPr id="111" name="OTLSHAPE_T_21e8408bc30540dfa19b7270ad3bce09_Shape"/>
          <p:cNvSpPr/>
          <p:nvPr>
            <p:custDataLst>
              <p:tags r:id="rId103"/>
            </p:custDataLst>
          </p:nvPr>
        </p:nvSpPr>
        <p:spPr>
          <a:xfrm>
            <a:off x="5999480" y="3007992"/>
            <a:ext cx="501309" cy="152400"/>
          </a:xfrm>
          <a:prstGeom prst="roundRect">
            <a:avLst/>
          </a:prstGeom>
          <a:solidFill>
            <a:srgbClr val="005293">
              <a:alpha val="100000"/>
            </a:srgbClr>
          </a:solidFill>
        </p:spPr>
      </p:sp>
      <p:sp>
        <p:nvSpPr>
          <p:cNvPr id="112" name="OTLSHAPE_T_21e8408bc30540dfa19b7270ad3bce09_ShapePercentage" hidden="1"/>
          <p:cNvSpPr/>
          <p:nvPr>
            <p:custDataLst>
              <p:tags r:id="rId104"/>
            </p:custDataLst>
          </p:nvPr>
        </p:nvSpPr>
        <p:spPr>
          <a:xfrm>
            <a:off x="5856605" y="2903220"/>
            <a:ext cx="0" cy="0"/>
          </a:xfrm>
          <a:prstGeom prst="roundRect">
            <a:avLst/>
          </a:prstGeom>
          <a:solidFill>
            <a:srgbClr val="000000">
              <a:alpha val="35000"/>
            </a:srgbClr>
          </a:solidFill>
        </p:spPr>
      </p:sp>
      <p:sp>
        <p:nvSpPr>
          <p:cNvPr id="113" name="OTLSHAPE_T_21e8408bc30540dfa19b7270ad3bce09_TextPercentage" hidden="1">
            <a:extLst>
              <a:ext uri="{86926023-AEF8-4735-9745-8CD05C0267F9}">
                <a16:creationId xmlns="" xmlns:p14="http://schemas.microsoft.com/office/powerpoint/2010/main" xmlns:a16="http://schemas.microsoft.com/office/drawing/2014/main\" id="34D4832D-2586-414D-BDF5-F7B4C02B980C"/>
              </a:ext>
            </a:extLst>
          </p:cNvPr>
          <p:cNvSpPr txBox="1"/>
          <p:nvPr>
            <p:custDataLst>
              <p:tags r:id="rId105"/>
            </p:custDataLst>
          </p:nvPr>
        </p:nvSpPr>
        <p:spPr>
          <a:xfrm>
            <a:off x="0" y="2900575"/>
            <a:ext cx="1828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675">
                <a:solidFill>
                  <a:srgbClr val="B22600">
                    <a:alpha val="100000"/>
                  </a:srgbClr>
                </a:solidFill>
                <a:latin typeface="Arial" panose="02040604050505020304" pitchFamily="18" charset="0"/>
              </a:rPr>
              <a:t>0%</a:t>
            </a:r>
          </a:p>
        </p:txBody>
      </p:sp>
      <p:sp>
        <p:nvSpPr>
          <p:cNvPr id="114" name="OTLSHAPE_T_21e8408bc30540dfa19b7270ad3bce09_StartDate" hidden="1">
            <a:extLst>
              <a:ext uri="{59A5B555-D4E0-4BC0-839C-A4E26B30A8EB}">
                <a16:creationId xmlns="" xmlns:p14="http://schemas.microsoft.com/office/powerpoint/2010/main" xmlns:a16="http://schemas.microsoft.com/office/drawing/2014/main\" id="36168581-7E56-4EAB-821C-3470A7BF07D2"/>
              </a:ext>
            </a:extLst>
          </p:cNvPr>
          <p:cNvSpPr txBox="1"/>
          <p:nvPr>
            <p:custDataLst>
              <p:tags r:id="rId106"/>
            </p:custDataLst>
          </p:nvPr>
        </p:nvSpPr>
        <p:spPr>
          <a:xfrm>
            <a:off x="0" y="286330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115" name="OTLSHAPE_T_21e8408bc30540dfa19b7270ad3bce09_EndDate" hidden="1">
            <a:extLst>
              <a:ext uri="{D00B6A54-75A3-4AF9-B525-DC376CA0C272}">
                <a16:creationId xmlns="" xmlns:p14="http://schemas.microsoft.com/office/powerpoint/2010/main" xmlns:a16="http://schemas.microsoft.com/office/drawing/2014/main\" id="BF49FAFC-DE29-464F-ABB2-9F2D601BB2A8"/>
              </a:ext>
            </a:extLst>
          </p:cNvPr>
          <p:cNvSpPr txBox="1"/>
          <p:nvPr>
            <p:custDataLst>
              <p:tags r:id="rId107"/>
            </p:custDataLst>
          </p:nvPr>
        </p:nvSpPr>
        <p:spPr>
          <a:xfrm>
            <a:off x="0" y="2863305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116" name="OTLSHAPE_T_21e8408bc30540dfa19b7270ad3bce09_JoinedDate">
            <a:extLst>
              <a:ext uri="{A47153F7-9F05-4841-90F9-2A677E5A3901}">
                <a16:creationId xmlns="" xmlns:p14="http://schemas.microsoft.com/office/powerpoint/2010/main" xmlns:a16="http://schemas.microsoft.com/office/drawing/2014/main\" id="E711AE3A-ABDC-4134-A7C5-A18B43E385BE"/>
              </a:ext>
            </a:extLst>
          </p:cNvPr>
          <p:cNvSpPr txBox="1"/>
          <p:nvPr>
            <p:custDataLst>
              <p:tags r:id="rId108"/>
            </p:custDataLst>
          </p:nvPr>
        </p:nvSpPr>
        <p:spPr>
          <a:xfrm>
            <a:off x="6538890" y="3032255"/>
            <a:ext cx="6400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22/12 - 29/12</a:t>
            </a:r>
          </a:p>
        </p:txBody>
      </p:sp>
      <p:sp>
        <p:nvSpPr>
          <p:cNvPr id="117" name="OTLSHAPE_T_21e8408bc30540dfa19b7270ad3bce09_Duration">
            <a:extLst>
              <a:ext uri="{B93910E2-0060-4D69-8C3A-A36D83CCBE68}">
                <a16:creationId xmlns="" xmlns:p14="http://schemas.microsoft.com/office/powerpoint/2010/main" xmlns:a16="http://schemas.microsoft.com/office/drawing/2014/main\" id="F6A222A4-D662-4AE9-9F90-93D59CF6A5D6"/>
              </a:ext>
            </a:extLst>
          </p:cNvPr>
          <p:cNvSpPr txBox="1"/>
          <p:nvPr>
            <p:custDataLst>
              <p:tags r:id="rId109"/>
            </p:custDataLst>
          </p:nvPr>
        </p:nvSpPr>
        <p:spPr>
          <a:xfrm>
            <a:off x="6067256" y="3032255"/>
            <a:ext cx="36576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6 days</a:t>
            </a:r>
          </a:p>
        </p:txBody>
      </p:sp>
      <p:sp>
        <p:nvSpPr>
          <p:cNvPr id="118" name="OTLSHAPE_T_21e8408bc30540dfa19b7270ad3bce09_Title">
            <a:extLst>
              <a:ext uri="{064D3A7B-EB4D-4470-84B9-609A5F104E54}">
                <a16:creationId xmlns="" xmlns:p14="http://schemas.microsoft.com/office/powerpoint/2010/main" xmlns:a16="http://schemas.microsoft.com/office/drawing/2014/main\" id="BA9249F1-4573-402F-BE77-F9769B3F0981"/>
              </a:ext>
            </a:extLst>
          </p:cNvPr>
          <p:cNvSpPr txBox="1"/>
          <p:nvPr>
            <p:custDataLst>
              <p:tags r:id="rId110"/>
            </p:custDataLst>
          </p:nvPr>
        </p:nvSpPr>
        <p:spPr>
          <a:xfrm>
            <a:off x="238125" y="3026484"/>
            <a:ext cx="146304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b-algorithm check all unit test</a:t>
            </a:r>
          </a:p>
        </p:txBody>
      </p:sp>
      <p:sp>
        <p:nvSpPr>
          <p:cNvPr id="119" name="OTLSHAPE_T_752918698e9d42c995146854a5707663_Shape"/>
          <p:cNvSpPr/>
          <p:nvPr>
            <p:custDataLst>
              <p:tags r:id="rId111"/>
            </p:custDataLst>
          </p:nvPr>
        </p:nvSpPr>
        <p:spPr>
          <a:xfrm>
            <a:off x="6438126" y="3255642"/>
            <a:ext cx="501309" cy="152400"/>
          </a:xfrm>
          <a:prstGeom prst="roundRect">
            <a:avLst/>
          </a:prstGeom>
          <a:solidFill>
            <a:schemeClr val="accent2"/>
          </a:solidFill>
        </p:spPr>
      </p:sp>
      <p:sp>
        <p:nvSpPr>
          <p:cNvPr id="120" name="OTLSHAPE_T_752918698e9d42c995146854a5707663_ShapePercentage" hidden="1"/>
          <p:cNvSpPr/>
          <p:nvPr>
            <p:custDataLst>
              <p:tags r:id="rId112"/>
            </p:custDataLst>
          </p:nvPr>
        </p:nvSpPr>
        <p:spPr>
          <a:xfrm>
            <a:off x="6295251" y="3150870"/>
            <a:ext cx="0" cy="0"/>
          </a:xfrm>
          <a:prstGeom prst="roundRect">
            <a:avLst/>
          </a:prstGeom>
          <a:solidFill>
            <a:srgbClr val="000000">
              <a:alpha val="35000"/>
            </a:srgbClr>
          </a:solidFill>
        </p:spPr>
      </p:sp>
      <p:sp>
        <p:nvSpPr>
          <p:cNvPr id="121" name="OTLSHAPE_T_752918698e9d42c995146854a5707663_TextPercentage" hidden="1">
            <a:extLst>
              <a:ext uri="{D61B2B48-9574-4383-A922-7650099B96FE}">
                <a16:creationId xmlns="" xmlns:p14="http://schemas.microsoft.com/office/powerpoint/2010/main" xmlns:a16="http://schemas.microsoft.com/office/drawing/2014/main\" id="0C994CD3-0635-46AE-9F42-B691438CFDDA"/>
              </a:ext>
            </a:extLst>
          </p:cNvPr>
          <p:cNvSpPr txBox="1"/>
          <p:nvPr>
            <p:custDataLst>
              <p:tags r:id="rId113"/>
            </p:custDataLst>
          </p:nvPr>
        </p:nvSpPr>
        <p:spPr>
          <a:xfrm>
            <a:off x="0" y="3148225"/>
            <a:ext cx="1828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675">
                <a:solidFill>
                  <a:srgbClr val="B22600">
                    <a:alpha val="100000"/>
                  </a:srgbClr>
                </a:solidFill>
                <a:latin typeface="Arial" panose="02040604050505020304" pitchFamily="18" charset="0"/>
              </a:rPr>
              <a:t>0%</a:t>
            </a:r>
          </a:p>
        </p:txBody>
      </p:sp>
      <p:sp>
        <p:nvSpPr>
          <p:cNvPr id="122" name="OTLSHAPE_T_752918698e9d42c995146854a5707663_StartDate" hidden="1">
            <a:extLst>
              <a:ext uri="{CED15FD7-1F4A-4ACC-A0E8-E4AE3A5327AE}">
                <a16:creationId xmlns="" xmlns:p14="http://schemas.microsoft.com/office/powerpoint/2010/main" xmlns:a16="http://schemas.microsoft.com/office/drawing/2014/main\" id="8F297425-FC4B-43B2-A53E-F32EC9DF4B37"/>
              </a:ext>
            </a:extLst>
          </p:cNvPr>
          <p:cNvSpPr txBox="1"/>
          <p:nvPr>
            <p:custDataLst>
              <p:tags r:id="rId114"/>
            </p:custDataLst>
          </p:nvPr>
        </p:nvSpPr>
        <p:spPr>
          <a:xfrm>
            <a:off x="0" y="3110956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123" name="OTLSHAPE_T_752918698e9d42c995146854a5707663_EndDate" hidden="1">
            <a:extLst>
              <a:ext uri="{CEA90469-C76E-4987-9040-75B44EDD9577}">
                <a16:creationId xmlns="" xmlns:p14="http://schemas.microsoft.com/office/powerpoint/2010/main" xmlns:a16="http://schemas.microsoft.com/office/drawing/2014/main\" id="FE40AC86-0E54-495F-BB8C-7A0F08001948"/>
              </a:ext>
            </a:extLst>
          </p:cNvPr>
          <p:cNvSpPr txBox="1"/>
          <p:nvPr>
            <p:custDataLst>
              <p:tags r:id="rId115"/>
            </p:custDataLst>
          </p:nvPr>
        </p:nvSpPr>
        <p:spPr>
          <a:xfrm>
            <a:off x="0" y="3110956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124" name="OTLSHAPE_T_752918698e9d42c995146854a5707663_JoinedDate">
            <a:extLst>
              <a:ext uri="{A9614F87-A608-42CF-90BF-3991E864A044}">
                <a16:creationId xmlns="" xmlns:p14="http://schemas.microsoft.com/office/powerpoint/2010/main" xmlns:a16="http://schemas.microsoft.com/office/drawing/2014/main\" id="72F2056D-05CF-4587-ADC7-5BE3B6093BF1"/>
              </a:ext>
            </a:extLst>
          </p:cNvPr>
          <p:cNvSpPr txBox="1"/>
          <p:nvPr>
            <p:custDataLst>
              <p:tags r:id="rId116"/>
            </p:custDataLst>
          </p:nvPr>
        </p:nvSpPr>
        <p:spPr>
          <a:xfrm>
            <a:off x="6977536" y="3279905"/>
            <a:ext cx="54864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29/12 - 5/1</a:t>
            </a:r>
          </a:p>
        </p:txBody>
      </p:sp>
      <p:sp>
        <p:nvSpPr>
          <p:cNvPr id="125" name="OTLSHAPE_T_752918698e9d42c995146854a5707663_Duration">
            <a:extLst>
              <a:ext uri="{45C9CE81-1500-4AA2-9B94-22FF8E83AE66}">
                <a16:creationId xmlns="" xmlns:p14="http://schemas.microsoft.com/office/powerpoint/2010/main" xmlns:a16="http://schemas.microsoft.com/office/drawing/2014/main\" id="31432B0B-D12C-4EE6-B0F5-F104046AB8A3"/>
              </a:ext>
            </a:extLst>
          </p:cNvPr>
          <p:cNvSpPr txBox="1"/>
          <p:nvPr>
            <p:custDataLst>
              <p:tags r:id="rId117"/>
            </p:custDataLst>
          </p:nvPr>
        </p:nvSpPr>
        <p:spPr>
          <a:xfrm>
            <a:off x="6505901" y="3279905"/>
            <a:ext cx="36576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 dirty="0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6 days</a:t>
            </a:r>
          </a:p>
        </p:txBody>
      </p:sp>
      <p:sp>
        <p:nvSpPr>
          <p:cNvPr id="126" name="OTLSHAPE_T_752918698e9d42c995146854a5707663_Title">
            <a:extLst>
              <a:ext uri="{5134139C-5B73-4BEB-B47D-6641EAC88B9C}">
                <a16:creationId xmlns="" xmlns:p14="http://schemas.microsoft.com/office/powerpoint/2010/main" xmlns:a16="http://schemas.microsoft.com/office/drawing/2014/main\" id="D3E5B834-33D1-43AC-9816-EE3323FF228C"/>
              </a:ext>
            </a:extLst>
          </p:cNvPr>
          <p:cNvSpPr txBox="1"/>
          <p:nvPr>
            <p:custDataLst>
              <p:tags r:id="rId118"/>
            </p:custDataLst>
          </p:nvPr>
        </p:nvSpPr>
        <p:spPr>
          <a:xfrm>
            <a:off x="238125" y="3274133"/>
            <a:ext cx="210312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Rounding of the project + check everything</a:t>
            </a:r>
          </a:p>
        </p:txBody>
      </p:sp>
      <p:sp>
        <p:nvSpPr>
          <p:cNvPr id="127" name="OTLSHAPE_T_8f90012d5ad34b58ae69f26761c44587_Shape"/>
          <p:cNvSpPr/>
          <p:nvPr>
            <p:custDataLst>
              <p:tags r:id="rId119"/>
            </p:custDataLst>
          </p:nvPr>
        </p:nvSpPr>
        <p:spPr>
          <a:xfrm>
            <a:off x="6876772" y="3503292"/>
            <a:ext cx="501309" cy="152400"/>
          </a:xfrm>
          <a:prstGeom prst="roundRect">
            <a:avLst/>
          </a:prstGeom>
          <a:solidFill>
            <a:srgbClr val="005293">
              <a:alpha val="100000"/>
            </a:srgbClr>
          </a:solidFill>
        </p:spPr>
      </p:sp>
      <p:sp>
        <p:nvSpPr>
          <p:cNvPr id="128" name="OTLSHAPE_T_8f90012d5ad34b58ae69f26761c44587_ShapePercentage" hidden="1"/>
          <p:cNvSpPr/>
          <p:nvPr>
            <p:custDataLst>
              <p:tags r:id="rId120"/>
            </p:custDataLst>
          </p:nvPr>
        </p:nvSpPr>
        <p:spPr>
          <a:xfrm>
            <a:off x="6733897" y="3398520"/>
            <a:ext cx="0" cy="0"/>
          </a:xfrm>
          <a:prstGeom prst="roundRect">
            <a:avLst/>
          </a:prstGeom>
          <a:solidFill>
            <a:srgbClr val="000000">
              <a:alpha val="35000"/>
            </a:srgbClr>
          </a:solidFill>
        </p:spPr>
      </p:sp>
      <p:sp>
        <p:nvSpPr>
          <p:cNvPr id="129" name="OTLSHAPE_T_8f90012d5ad34b58ae69f26761c44587_TextPercentage" hidden="1">
            <a:extLst>
              <a:ext uri="{A1B7B5ED-6757-461B-92C1-A83CE39C7CE1}">
                <a16:creationId xmlns="" xmlns:p14="http://schemas.microsoft.com/office/powerpoint/2010/main" xmlns:a16="http://schemas.microsoft.com/office/drawing/2014/main\" id="F803E706-2781-42BD-A9FA-8A4BE8AC606F"/>
              </a:ext>
            </a:extLst>
          </p:cNvPr>
          <p:cNvSpPr txBox="1"/>
          <p:nvPr>
            <p:custDataLst>
              <p:tags r:id="rId121"/>
            </p:custDataLst>
          </p:nvPr>
        </p:nvSpPr>
        <p:spPr>
          <a:xfrm>
            <a:off x="0" y="3395875"/>
            <a:ext cx="18288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675">
                <a:solidFill>
                  <a:srgbClr val="B22600">
                    <a:alpha val="100000"/>
                  </a:srgbClr>
                </a:solidFill>
                <a:latin typeface="Arial" panose="02040604050505020304" pitchFamily="18" charset="0"/>
              </a:rPr>
              <a:t>0%</a:t>
            </a:r>
          </a:p>
        </p:txBody>
      </p:sp>
      <p:sp>
        <p:nvSpPr>
          <p:cNvPr id="130" name="OTLSHAPE_T_8f90012d5ad34b58ae69f26761c44587_StartDate" hidden="1">
            <a:extLst>
              <a:ext uri="{EE3A6BD2-165B-4132-9971-B137A6FA7D2F}">
                <a16:creationId xmlns="" xmlns:p14="http://schemas.microsoft.com/office/powerpoint/2010/main" xmlns:a16="http://schemas.microsoft.com/office/drawing/2014/main\" id="AC6E3AC1-B06C-4CA3-9240-BA98645F3C48"/>
              </a:ext>
            </a:extLst>
          </p:cNvPr>
          <p:cNvSpPr txBox="1"/>
          <p:nvPr>
            <p:custDataLst>
              <p:tags r:id="rId122"/>
            </p:custDataLst>
          </p:nvPr>
        </p:nvSpPr>
        <p:spPr>
          <a:xfrm>
            <a:off x="0" y="3358606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131" name="OTLSHAPE_T_8f90012d5ad34b58ae69f26761c44587_EndDate" hidden="1">
            <a:extLst>
              <a:ext uri="{835AB421-5B2C-4A65-BEA9-F3194EABD14A}">
                <a16:creationId xmlns="" xmlns:p14="http://schemas.microsoft.com/office/powerpoint/2010/main" xmlns:a16="http://schemas.microsoft.com/office/drawing/2014/main\" id="FCE3B4B5-8078-4545-8957-E50C34DDE778"/>
              </a:ext>
            </a:extLst>
          </p:cNvPr>
          <p:cNvSpPr txBox="1"/>
          <p:nvPr>
            <p:custDataLst>
              <p:tags r:id="rId123"/>
            </p:custDataLst>
          </p:nvPr>
        </p:nvSpPr>
        <p:spPr>
          <a:xfrm>
            <a:off x="0" y="3358606"/>
            <a:ext cx="0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/>
          </a:p>
        </p:txBody>
      </p:sp>
      <p:sp>
        <p:nvSpPr>
          <p:cNvPr id="132" name="OTLSHAPE_T_8f90012d5ad34b58ae69f26761c44587_JoinedDate">
            <a:extLst>
              <a:ext uri="{9066355A-B06B-46FE-BEC8-9047789120D6}">
                <a16:creationId xmlns="" xmlns:p14="http://schemas.microsoft.com/office/powerpoint/2010/main" xmlns:a16="http://schemas.microsoft.com/office/drawing/2014/main\" id="33F9ADBF-22D0-4436-877B-008DF0732712"/>
              </a:ext>
            </a:extLst>
          </p:cNvPr>
          <p:cNvSpPr txBox="1"/>
          <p:nvPr>
            <p:custDataLst>
              <p:tags r:id="rId124"/>
            </p:custDataLst>
          </p:nvPr>
        </p:nvSpPr>
        <p:spPr>
          <a:xfrm>
            <a:off x="7416181" y="3527555"/>
            <a:ext cx="45720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5/1 - 12/1</a:t>
            </a:r>
          </a:p>
        </p:txBody>
      </p:sp>
      <p:sp>
        <p:nvSpPr>
          <p:cNvPr id="133" name="OTLSHAPE_T_8f90012d5ad34b58ae69f26761c44587_Duration">
            <a:extLst>
              <a:ext uri="{6E1595C0-2FC9-488D-A87A-D181AD48572B}">
                <a16:creationId xmlns="" xmlns:p14="http://schemas.microsoft.com/office/powerpoint/2010/main" xmlns:a16="http://schemas.microsoft.com/office/drawing/2014/main\" id="B8CB33DC-7AD9-471F-B829-020A057DAEE6"/>
              </a:ext>
            </a:extLst>
          </p:cNvPr>
          <p:cNvSpPr txBox="1"/>
          <p:nvPr>
            <p:custDataLst>
              <p:tags r:id="rId125"/>
            </p:custDataLst>
          </p:nvPr>
        </p:nvSpPr>
        <p:spPr>
          <a:xfrm>
            <a:off x="6944546" y="3527555"/>
            <a:ext cx="36576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FFFFFF">
                    <a:alpha val="100000"/>
                  </a:srgbClr>
                </a:solidFill>
                <a:latin typeface="Verdana" panose="02040604050505020304" pitchFamily="18" charset="0"/>
              </a:rPr>
              <a:t>6 days</a:t>
            </a:r>
          </a:p>
        </p:txBody>
      </p:sp>
      <p:sp>
        <p:nvSpPr>
          <p:cNvPr id="134" name="OTLSHAPE_T_8f90012d5ad34b58ae69f26761c44587_Title">
            <a:extLst>
              <a:ext uri="{B25F5A09-8418-4A0F-941C-5E83693B7843}">
                <a16:creationId xmlns="" xmlns:p14="http://schemas.microsoft.com/office/powerpoint/2010/main" xmlns:a16="http://schemas.microsoft.com/office/drawing/2014/main\" id="A610ADA9-54E7-4A1E-BCF0-384DC4CC5480"/>
              </a:ext>
            </a:extLst>
          </p:cNvPr>
          <p:cNvSpPr txBox="1"/>
          <p:nvPr>
            <p:custDataLst>
              <p:tags r:id="rId126"/>
            </p:custDataLst>
          </p:nvPr>
        </p:nvSpPr>
        <p:spPr>
          <a:xfrm>
            <a:off x="238125" y="3521783"/>
            <a:ext cx="82296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l"/>
            <a:r>
              <a:rPr lang="en-US" sz="750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Upload to server</a:t>
            </a:r>
          </a:p>
        </p:txBody>
      </p:sp>
      <p:sp>
        <p:nvSpPr>
          <p:cNvPr id="135" name="OTLSHAPE_M_397565aadfa64d02ad9d90a5c9689860_Shape">
            <a:extLst>
              <a:ext uri="{FF2B5EF4-FFF2-40B4-BE49-F238E27FC236}">
                <a16:creationId xmlns:a16="http://schemas.microsoft.com/office/drawing/2014/main" id="{35369078-A520-3E15-9794-8A8443D4EB74}"/>
              </a:ext>
            </a:extLst>
          </p:cNvPr>
          <p:cNvSpPr/>
          <p:nvPr>
            <p:custDataLst>
              <p:tags r:id="rId127"/>
            </p:custDataLst>
          </p:nvPr>
        </p:nvSpPr>
        <p:spPr>
          <a:xfrm flipV="1">
            <a:off x="4228637" y="3722367"/>
            <a:ext cx="114300" cy="133350"/>
          </a:xfrm>
          <a:prstGeom prst="triangle">
            <a:avLst/>
          </a:prstGeom>
          <a:solidFill>
            <a:srgbClr val="E37222">
              <a:alpha val="100000"/>
            </a:srgbClr>
          </a:solidFill>
        </p:spPr>
      </p:sp>
      <p:sp>
        <p:nvSpPr>
          <p:cNvPr id="136" name="OTLSHAPE_M_397565aadfa64d02ad9d90a5c9689860_Title">
            <a:extLst>
              <a:ext uri="{FF2B5EF4-FFF2-40B4-BE49-F238E27FC236}">
                <a16:creationId xmlns:a16="http://schemas.microsoft.com/office/drawing/2014/main" id="{00ABA83B-81C2-9E9C-4968-A3FC56FD57D6}"/>
              </a:ext>
              <a:ext uri="{8C6B423E-4E54-4344-A443-F40A5751BF14}">
                <a16:creationId xmlns="" xmlns:p14="http://schemas.microsoft.com/office/powerpoint/2010/main" xmlns:a16="http://schemas.microsoft.com/office/drawing/2014/main\" id="2C65D7BE-1DEE-485E-B2CB-70B56171C75B"/>
              </a:ext>
            </a:extLst>
          </p:cNvPr>
          <p:cNvSpPr txBox="1"/>
          <p:nvPr>
            <p:custDataLst>
              <p:tags r:id="rId128"/>
            </p:custDataLst>
          </p:nvPr>
        </p:nvSpPr>
        <p:spPr>
          <a:xfrm>
            <a:off x="3554267" y="3620938"/>
            <a:ext cx="146304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750" b="1" dirty="0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Intermediate Presentation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2B34FE0-6C2A-ABEF-73F2-DF307A6A4648}"/>
              </a:ext>
            </a:extLst>
          </p:cNvPr>
          <p:cNvSpPr txBox="1"/>
          <p:nvPr/>
        </p:nvSpPr>
        <p:spPr>
          <a:xfrm>
            <a:off x="5076826" y="4784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43" name="OTLSHAPE_M_b0faef49db33404290b9e3e883b49de4_Shape">
            <a:extLst>
              <a:ext uri="{FF2B5EF4-FFF2-40B4-BE49-F238E27FC236}">
                <a16:creationId xmlns:a16="http://schemas.microsoft.com/office/drawing/2014/main" id="{ADB62DBF-E25D-0227-F00C-44D048D4524F}"/>
              </a:ext>
            </a:extLst>
          </p:cNvPr>
          <p:cNvSpPr/>
          <p:nvPr>
            <p:custDataLst>
              <p:tags r:id="rId129"/>
            </p:custDataLst>
          </p:nvPr>
        </p:nvSpPr>
        <p:spPr>
          <a:xfrm>
            <a:off x="7292356" y="4046217"/>
            <a:ext cx="171450" cy="190500"/>
          </a:xfrm>
          <a:prstGeom prst="triangle">
            <a:avLst/>
          </a:prstGeom>
          <a:solidFill>
            <a:srgbClr val="FF0100">
              <a:alpha val="100000"/>
            </a:srgbClr>
          </a:solidFill>
        </p:spPr>
      </p:sp>
      <p:sp>
        <p:nvSpPr>
          <p:cNvPr id="144" name="OTLSHAPE_M_b0faef49db33404290b9e3e883b49de4_Title">
            <a:extLst>
              <a:ext uri="{FF2B5EF4-FFF2-40B4-BE49-F238E27FC236}">
                <a16:creationId xmlns:a16="http://schemas.microsoft.com/office/drawing/2014/main" id="{A37C3472-F286-9B5C-3D29-15DE648CAEE0}"/>
              </a:ext>
              <a:ext uri="{539A71DF-B233-4A22-BD28-D7520640EDE9}">
                <a16:creationId xmlns="" xmlns:p14="http://schemas.microsoft.com/office/powerpoint/2010/main" xmlns:a16="http://schemas.microsoft.com/office/drawing/2014/main\" id="E4B1225F-36B2-4365-B0BB-8F3A4F82A979"/>
              </a:ext>
            </a:extLst>
          </p:cNvPr>
          <p:cNvSpPr txBox="1"/>
          <p:nvPr>
            <p:custDataLst>
              <p:tags r:id="rId130"/>
            </p:custDataLst>
          </p:nvPr>
        </p:nvSpPr>
        <p:spPr>
          <a:xfrm>
            <a:off x="7103761" y="4369636"/>
            <a:ext cx="54864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750" b="1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!Deadline!</a:t>
            </a:r>
          </a:p>
        </p:txBody>
      </p:sp>
      <p:sp>
        <p:nvSpPr>
          <p:cNvPr id="145" name="OTLSHAPE_M_b0faef49db33404290b9e3e883b49de4_Date">
            <a:extLst>
              <a:ext uri="{FF2B5EF4-FFF2-40B4-BE49-F238E27FC236}">
                <a16:creationId xmlns:a16="http://schemas.microsoft.com/office/drawing/2014/main" id="{B48309B4-2B11-23E7-68E3-FD89E21EDE7E}"/>
              </a:ext>
              <a:ext uri="{E933E425-8DF8-453D-8A31-E21938D1CF15}">
                <a16:creationId xmlns="" xmlns:p14="http://schemas.microsoft.com/office/powerpoint/2010/main" xmlns:a16="http://schemas.microsoft.com/office/drawing/2014/main\" id="85EDF059-C9C8-41E7-9A5B-FA3A841BC6B3"/>
              </a:ext>
            </a:extLst>
          </p:cNvPr>
          <p:cNvSpPr txBox="1"/>
          <p:nvPr>
            <p:custDataLst>
              <p:tags r:id="rId131"/>
            </p:custDataLst>
          </p:nvPr>
        </p:nvSpPr>
        <p:spPr>
          <a:xfrm>
            <a:off x="7103761" y="4255916"/>
            <a:ext cx="54864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12/1/2023</a:t>
            </a:r>
          </a:p>
        </p:txBody>
      </p:sp>
      <p:sp>
        <p:nvSpPr>
          <p:cNvPr id="146" name="OTLSHAPE_M_393a4e18927647268373dd63c2c7416e_Shape">
            <a:extLst>
              <a:ext uri="{FF2B5EF4-FFF2-40B4-BE49-F238E27FC236}">
                <a16:creationId xmlns:a16="http://schemas.microsoft.com/office/drawing/2014/main" id="{B3180CC4-84F1-02C2-F234-91758677DC31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 flipV="1">
            <a:off x="7944345" y="3722367"/>
            <a:ext cx="114300" cy="133350"/>
          </a:xfrm>
          <a:prstGeom prst="triangle">
            <a:avLst/>
          </a:prstGeom>
          <a:solidFill>
            <a:srgbClr val="E37222">
              <a:alpha val="100000"/>
            </a:srgbClr>
          </a:solidFill>
        </p:spPr>
      </p:sp>
      <p:sp>
        <p:nvSpPr>
          <p:cNvPr id="147" name="OTLSHAPE_M_393a4e18927647268373dd63c2c7416e_Title">
            <a:extLst>
              <a:ext uri="{FF2B5EF4-FFF2-40B4-BE49-F238E27FC236}">
                <a16:creationId xmlns:a16="http://schemas.microsoft.com/office/drawing/2014/main" id="{B9548BBD-4293-A560-098D-FCDB7A9EAACA}"/>
              </a:ext>
              <a:ext uri="{AF9CC654-9856-4917-826D-558EABAF041C}">
                <a16:creationId xmlns="" xmlns:p14="http://schemas.microsoft.com/office/powerpoint/2010/main" xmlns:a16="http://schemas.microsoft.com/office/drawing/2014/main\" id="EDE1B810-861C-497D-9775-64B9C45C6029"/>
              </a:ext>
            </a:extLst>
          </p:cNvPr>
          <p:cNvSpPr txBox="1"/>
          <p:nvPr>
            <p:custDataLst>
              <p:tags r:id="rId133"/>
            </p:custDataLst>
          </p:nvPr>
        </p:nvSpPr>
        <p:spPr>
          <a:xfrm>
            <a:off x="7498575" y="3616049"/>
            <a:ext cx="1005840" cy="10387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675" b="1" dirty="0">
                <a:solidFill>
                  <a:srgbClr val="44546A">
                    <a:alpha val="100000"/>
                  </a:srgbClr>
                </a:solidFill>
                <a:latin typeface="Verdana" panose="02040604050505020304" pitchFamily="18" charset="0"/>
              </a:rPr>
              <a:t>Final presentation</a:t>
            </a: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D9321B5-10D4-0416-3DB3-19489907BE9A}"/>
              </a:ext>
            </a:extLst>
          </p:cNvPr>
          <p:cNvSpPr txBox="1">
            <a:spLocks/>
          </p:cNvSpPr>
          <p:nvPr/>
        </p:nvSpPr>
        <p:spPr>
          <a:xfrm>
            <a:off x="311162" y="702175"/>
            <a:ext cx="8508999" cy="3807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5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dirty="0"/>
              <a:t>Timeline and </a:t>
            </a:r>
            <a:r>
              <a:rPr lang="en-GB" dirty="0" err="1"/>
              <a:t>Chalanges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71D498-5D7E-3752-5F0A-67B6C9443979}"/>
              </a:ext>
            </a:extLst>
          </p:cNvPr>
          <p:cNvSpPr/>
          <p:nvPr/>
        </p:nvSpPr>
        <p:spPr>
          <a:xfrm>
            <a:off x="4272616" y="2145530"/>
            <a:ext cx="4093617" cy="1485900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GB" dirty="0"/>
          </a:p>
        </p:txBody>
      </p:sp>
    </p:spTree>
    <p:custDataLst>
      <p:tags r:id="rId1"/>
    </p:custDataLst>
    <p:extLst>
      <p:ext uri="6b8b9b59-5920-4a5d-ade4-f2a9da1aed68">
        <p14:creationId xmlns="" xmlns:a16="http://schemas.microsoft.com/office/drawing/2014/main\" xmlns:p14="http://schemas.microsoft.com/office/powerpoint/2010/main" val="271479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Cristian Gavriliu</a:t>
            </a:r>
          </a:p>
          <a:p>
            <a:r>
              <a:rPr lang="de-DE" dirty="0"/>
              <a:t>Munich, 18. </a:t>
            </a:r>
            <a:r>
              <a:rPr lang="de-DE" dirty="0" err="1"/>
              <a:t>January</a:t>
            </a:r>
            <a:r>
              <a:rPr lang="de-DE" dirty="0"/>
              <a:t> 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3E53919-EFE2-DF24-CAA6-FFE096F59D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062B52-FDCF-7189-7B15-05677255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5342"/>
            <a:ext cx="7772400" cy="35928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8012A0-0F97-1399-F3DA-30546CFC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53351"/>
            <a:ext cx="7772400" cy="38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2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3E53919-EFE2-DF24-CAA6-FFE096F59D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062B52-FDCF-7189-7B15-05677255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5342"/>
            <a:ext cx="7772400" cy="3592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2DE24-4A2D-E063-9EEB-5F5C2C92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53351"/>
            <a:ext cx="7781317" cy="38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3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3E53919-EFE2-DF24-CAA6-FFE096F59D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062B52-FDCF-7189-7B15-056772551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5342"/>
            <a:ext cx="7772400" cy="3592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C56B5D-B476-DDB2-CB68-3EC67F4E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53351"/>
            <a:ext cx="7772400" cy="38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7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3E53919-EFE2-DF24-CAA6-FFE096F59D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DBA47-8777-E482-71C6-99A0D195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9234"/>
            <a:ext cx="7772400" cy="384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3E53919-EFE2-DF24-CAA6-FFE096F59D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2F5D16-D76C-1F39-C50A-E1C824D5F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9234"/>
            <a:ext cx="7772400" cy="384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6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3E53919-EFE2-DF24-CAA6-FFE096F59D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1F91D-4ADF-3D7F-AD49-F1E1DD25F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49234"/>
            <a:ext cx="7772400" cy="3845032"/>
          </a:xfrm>
          <a:prstGeom prst="rect">
            <a:avLst/>
          </a:prstGeom>
        </p:spPr>
      </p:pic>
      <p:pic>
        <p:nvPicPr>
          <p:cNvPr id="9" name="Screen Recording 2023-01-18 at 12.10.24">
            <a:hlinkClick r:id="" action="ppaction://media"/>
            <a:extLst>
              <a:ext uri="{FF2B5EF4-FFF2-40B4-BE49-F238E27FC236}">
                <a16:creationId xmlns:a16="http://schemas.microsoft.com/office/drawing/2014/main" id="{7328F3DE-0E6F-9D11-353E-53FD05A45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649234"/>
            <a:ext cx="7773739" cy="384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8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3E53919-EFE2-DF24-CAA6-FFE096F59D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51105-1A9F-B2E9-5C1C-E7898BD54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9234"/>
            <a:ext cx="7772400" cy="384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3E53919-EFE2-DF24-CAA6-FFE096F59D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7196062" cy="273844"/>
          </a:xfrm>
        </p:spPr>
        <p:txBody>
          <a:bodyPr/>
          <a:lstStyle/>
          <a:p>
            <a:r>
              <a:rPr lang="en-GB" dirty="0"/>
              <a:t>Cristian Gavriliu (TUM) | Bachelor-</a:t>
            </a:r>
            <a:r>
              <a:rPr lang="en-GB" dirty="0" err="1"/>
              <a:t>Praktikum</a:t>
            </a:r>
            <a:r>
              <a:rPr lang="en-GB" dirty="0"/>
              <a:t> - Introduction to Process Mining with Implementation of a Webservice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BF73BF-CBF2-8946-F2DF-280FECA3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9234"/>
            <a:ext cx="7772400" cy="384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465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m51bGwsIlZlcnNpb24iOnsiJGlkIjoiMiIsIlZlcnNpb24iOiIzLjUuMSIsIk9yaWdpbmFsQXNzZW1ibHlWZXJzaW9uIjoiMy4xOS4wMS4wMCIsIkVkaXRpb24iOm51bGwsIkxhc3RTYXZlZEVkaXRpb24iOjEsIklzUGx1c0VkaXRpb24iOmZhbHNlLCJJc1Byb0VkaXRpb24iOmZhbHNlfSwiRWZmZWN0IjowLCJTdHlsZSI6eyIkaWQiOiIzIiwiVGltZWJhbmRTdHlsZSI6eyIkaWQiOiI0IiwiU2NhbGVNYXJraW5nIjowLCJTaGFwZSI6MCwiU2hhcGVTdHlsZSI6eyIkaWQiOiI1IiwiTWFyZ2luIjp7IiRpZCI6IjYiLCJUb3AiOjAuMCwiTGVmdCI6MTIuMCwiUmlnaHQiOjEyLjAsIkJvdHRvbSI6MC4wfSwiUGFkZGluZyI6eyIkaWQiOiI3IiwiVG9wIjo3LjAsIkxlZnQiOjAuMCwiUmlnaHQiOjAuMCwiQm90dG9tIjo3LjB9LCJCYWNrZ3JvdW5kIjp7IiRpZCI6IjgiLCJDb2xvciI6eyIkaWQiOiI5IiwiQSI6MjU1LCJSIjowLCJHIjoxMDEsIkIiOjE4OX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NaWRkbGVUaWVyU2hhcGVTdHlsZSI6eyIkaWQiOiIxMyIsIk1hcmdpbiI6eyIkaWQiOiIxNCIsIlRvcCI6MC4wLCJMZWZ0IjoxMi4wLCJSaWdodCI6MTIuMCwiQm90dG9tIjowLjB9LCJQYWRkaW5nIjp7IiRpZCI6IjE1IiwiVG9wIjo3LjAsIkxlZnQiOjAuMCwiUmlnaHQiOjAuMCwiQm90dG9tIjo3LjB9LCJCYWNrZ3JvdW5kIjp7IiRpZCI6IjE2IiwiQ29sb3IiOnsiJGlkIjoiMTciLCJBIjoyNTUsIlIiOjgwLCJHIjo4MCwiQiI6NzB9fSwiSXNWaXNpYmxlIjpmYWxzZSwiV2lkdGgiOjg1OC4wLCJIZWlnaHQiOjMwLjAsIkJvcmRlclN0eWxlIjp7IiRpZCI6IjE4IiwiTGluZUNvbG9yIjp7IiRpZCI6IjE5IiwiJHR5cGUiOiJOTFJFLkNvbW1vbi5Eb20uU29saWRDb2xvckJydXNoLCBOTFJFLkNvbW1vbiIsIkNvbG9yIjp7IiRpZCI6IjIwIiwiQSI6MjU1LCJSIjoyNTUsIkciOjAsIkIiOjB9fSwiTGluZVdlaWdodCI6MC4wLCJMaW5lVHlwZSI6MCwiUGFyZW50U3R5bGUiOm51bGx9LCJQYXJlbnRTdHlsZSI6bnVsbH0sIkJvdHRvbVRpZXJTaGFwZVN0eWxlIjp7IiRpZCI6IjIxIiwiTWFyZ2luIjp7IiRpZCI6IjIyIiwiVG9wIjowLjAsIkxlZnQiOjEyLjAsIlJpZ2h0IjoxMi4wLCJCb3R0b20iOjAuMH0sIlBhZGRpbmciOnsiJGlkIjoiMjMiLCJUb3AiOjcuMCwiTGVmdCI6MC4wLCJSaWdodCI6MC4wLCJCb3R0b20iOjcuMH0sIkJhY2tncm91bmQiOnsiJGlkIjoiMjQiLCJDb2xvciI6eyIkaWQiOiIyNSIsIkEiOjI1NSwiUiI6ODAsIkciOjgwLCJCIjo3MH19LCJJc1Zpc2libGUiOmZhbHNlLCJXaWR0aCI6ODU4LjAsIkhlaWdodCI6MzAuMCwiQm9yZGVyU3R5bGUiOnsiJGlkIjoiMjYiLCJMaW5lQ29sb3IiOnsiJGlkIjoiMjciLCIkdHlwZSI6Ik5MUkUuQ29tbW9uLkRvbS5Tb2xpZENvbG9yQnJ1c2gsIE5MUkUuQ29tbW9uIiwiQ29sb3IiOnsiJGlkIjoiMjgiLCJBIjoyNTUsIlIiOjI1NSwiRyI6MCwiQiI6MH19LCJMaW5lV2VpZ2h0IjowLjAsIkxpbmVUeXBlIjowLCJQYXJlbnRTdHlsZSI6bnVsbH0sIlBhcmVudFN0eWxlIjpudWxsfSwiUmlnaHRFbmRDYXBzU3R5bGUiOnsiJGlkIjoiMjkiLCJGb250U2V0dGluZ3MiOnsiJGlkIjoiMzAiLCJGb250U2l6ZSI6MTIsIkZvbnROYW1lIjoiVmVyZGFuYSIsIklzQm9sZCI6dHJ1ZSwiSXNJdGFsaWMiOmZhbHNlLCJJc1VuZGVybGluZWQiOmZhbHNlLCJQYXJlbnRTdHlsZSI6bnVsbH0sIkF1dG9TaXplIjowLCJGb3JlZ3JvdW5kIjp7IiRpZCI6IjMxIiwiQ29sb3IiOnsiJGlkIjoiMzIiLCJBIjoyNTUsIlIiOjY4LCJHIjo4NCwiQiI6MTA2fX0sIk1heFdpZHRoIjoiSW5maW5pdHkiLCJNYXhIZWlnaHQiOiJJbmZpbml0eSIsIlNtYXJ0Rm9yZWdyb3VuZElzQWN0aXZlIjpmYWxzZSwiSG9yaXpvbnRhbEFsaWdubWVudCI6MCwiVmVydGljYWxBbGlnbm1lbnQiOjAsIlNtYXJ0Rm9yZWdyb3VuZCI6bnVsbCwiQmFja2dyb3VuZEZpbGxUeXBlIjowLCJNYXJnaW4iOnsiJGlkIjoiMzMiLCJUb3AiOjAuMCwiTGVmdCI6MC4wLCJSaWdodCI6MjUuMCwiQm90dG9tIjowLjB9LCJQYWRkaW5nIjp7IiRpZCI6IjM0IiwiVG9wIjowLjAsIkxlZnQiOjAuMCwiUmlnaHQiOjAuMCwiQm90dG9tIjowLjB9LCJCYWNrZ3JvdW5kIjp7IiRpZCI6IjM1IiwiQ29sb3IiOnsiJGlkIjoiMzYiLCJBIjo4OSwiUiI6MCwiRyI6MCwiQiI6MH19LCJJc1Zpc2libGUiOnRydWUsIldpZHRoIjowLjAsIkhlaWdodCI6MC4wLCJCb3JkZXJTdHlsZSI6bnVsbCwiUGFyZW50U3R5bGUiOm51bGx9LCJMZWZ0RW5kQ2Fwc1N0eWxlIjp7IiRpZCI6IjM3IiwiRm9udFNldHRpbmdzIjp7IiRpZCI6IjM4IiwiRm9udFNpemUiOjEyLCJGb250TmFtZSI6IlZlcmRhbmEiLCJJc0JvbGQiOnRydWUsIklzSXRhbGljIjpmYWxzZSwiSXNVbmRlcmxpbmVkIjpmYWxzZSwiUGFyZW50U3R5bGUiOm51bGx9LCJBdXRvU2l6ZSI6MCwiRm9yZWdyb3VuZCI6eyIkaWQiOiIzOSIsIkNvbG9yIjp7IiRpZCI6IjQwIiwiQSI6MjU1LCJSIjo2OCwiRyI6ODQsIkIiOjEwNn19LCJNYXhXaWR0aCI6IkluZmluaXR5IiwiTWF4SGVpZ2h0IjoiSW5maW5pdHkiLCJTbWFydEZvcmVncm91bmRJc0FjdGl2ZSI6ZmFsc2UsIkhvcml6b250YWxBbGlnbm1lbnQiOjAsIlZlcnRpY2FsQWxpZ25tZW50IjowLCJTbWFydEZvcmVncm91bmQiOm51bGwsIkJhY2tncm91bmRGaWxsVHlwZSI6MCwiTWFyZ2luIjp7IiRpZCI6IjQxIiwiVG9wIjowLjAsIkxlZnQiOjI1LjAsIlJpZ2h0IjowLjAsIkJvdHRvbSI6MC4wfSwiUGFkZGluZyI6eyIkaWQiOiI0MiIsIlRvcCI6MC4wLCJMZWZ0IjowLjAsIlJpZ2h0IjowLjAsIkJvdHRvbSI6MC4wfSwiQmFja2dyb3VuZCI6eyIkaWQiOiI0MyIsIkNvbG9yIjp7IiRyZWYiOiIzNiJ9fSwiSXNWaXNpYmxlIjp0cnVlLCJXaWR0aCI6MC4wLCJIZWlnaHQiOjAuMCwiQm9yZGVyU3R5bGUiOm51bGwsIlBhcmVudFN0eWxlIjpudWxsfSwiVG9kYXlUZXh0U3R5bGUiOnsiJGlkIjoiNDQiLCJGb250U2V0dGluZ3MiOnsiJGlkIjoiNDUiLCJGb250U2l6ZSI6MTEsIkZvbnROYW1lIjoiQXJpYWwiLCJJc0JvbGQiOmZhbHNlLCJJc0l0YWxpYyI6ZmFsc2UsIklzVW5kZXJsaW5lZCI6ZmFsc2UsIlBhcmVudFN0eWxlIjpudWxsfSwiQXV0b1NpemUiOjAsIkZvcmVncm91bmQiOnsiJGlkIjoiNDYiLCJDb2xvciI6eyIkaWQiOiI0Ny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0OCIsIlRvcCI6MC4wLCJMZWZ0IjowLjAsIlJpZ2h0IjowLjAsIkJvdHRvbSI6MC4wfSwiUGFkZGluZyI6eyIkaWQiOiI0OSIsIlRvcCI6MC4wLCJMZWZ0IjowLjAsIlJpZ2h0IjowLjAsIkJvdHRvbSI6MC4wfSwiQmFja2dyb3VuZCI6eyIkaWQiOiI1MCIsIkNvbG9yIjp7IiRyZWYiOiIzNiJ9fSwiSXNWaXNpYmxlIjp0cnVlLCJXaWR0aCI6MC4wLCJIZWlnaHQiOjAuMCwiQm9yZGVyU3R5bGUiOm51bGwsIlBhcmVudFN0eWxlIjpudWxsfSwiVG9kYXlNYXJrZXJTdHlsZSI6eyIkaWQiOiI1MSIsIk1hcmdpbiI6eyIkaWQiOiI1MiIsIlRvcCI6MC4wLCJMZWZ0IjowLjAsIlJpZ2h0IjowLjAsIkJvdHRvbSI6MC4wfSwiUGFkZGluZyI6eyIkaWQiOiI1MyIsIlRvcCI6MC4wLCJMZWZ0IjowLjAsIlJpZ2h0IjowLjAsIkJvdHRvbSI6MC4wfSwiQmFja2dyb3VuZCI6eyIkaWQiOiI1NCIsIkNvbG9yIjp7IiRpZCI6IjU1IiwiQSI6MjU1LCJSIjoyNTUsIkciOjAsIkIiOjB9fSwiSXNWaXNpYmxlIjp0cnVlLCJXaWR0aCI6MC4wLCJIZWlnaHQiOjAuMCwiQm9yZGVyU3R5bGUiOm51bGwsIlBhcmVudFN0eWxlIjpudWxsfSwiU2NhbGVTdHlsZSI6eyIkaWQiOiI1NiIsIlNoYXBlIjo0LCJTaG93U2VnbWVudFNlcGFyYXRvcnMiOnRydWUsIlNlZ21lbnRTZXBhcmF0b3JPcGFjaXR5IjozMCwiSGFzQmVlblZpc2libGVCZWZvcmUiOnRydWUsIkZvbnRTZXR0aW5ncyI6eyIkaWQiOiI1NyIsIkZvbnRTaXplIjoxMCwiRm9udE5hbWUiOiJWZXJkYW5hIiwiSXNCb2xkIjpmYWxzZSwiSXNJdGFsaWMiOmZhbHNlLCJJc1VuZGVybGluZWQiOmZhbHNlLCJQYXJlbnRTdHlsZSI6bnVsbH0sIkF1dG9TaXplIjowLCJGb3JlZ3JvdW5kIjp7IiRpZCI6IjU4IiwiQ29sb3IiOnsiJGlkIjoiNTk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jAiLCJUb3AiOjAuMCwiTGVmdCI6NS4wLCJSaWdodCI6MC4wLCJCb3R0b20iOjAuMH0sIlBhZGRpbmciOnsiJGlkIjoiNjEiLCJUb3AiOjAuMCwiTGVmdCI6MC4wLCJSaWdodCI6MC4wLCJCb3R0b20iOjAuMH0sIkJhY2tncm91bmQiOnsiJGlkIjoiNjIiLCJDb2xvciI6eyIkaWQiOiI2MyIsIkEiOjI1NSwiUiI6ODAsIkciOjgwLCJCIjo3MH19LCJJc1Zpc2libGUiOnRydWUsIldpZHRoIjowLjAsIkhlaWdodCI6MzAuMCwiQm9yZGVyU3R5bGUiOm51bGwsIlBhcmVudFN0eWxlIjpudWxsfSwiU2luZ2xlU2NhbGVTaGFwZVN0eWxlIjp7IiRpZCI6IjY0IiwiU2hhcGUiOjAsIkhlaWdodCI6MC4wfSwiTWlkZGxlVGllclNjYWxlU3R5bGUiOnsiJGlkIjoiNjUiLCJTaGFwZSI6NCwiU2hvd1NlZ21lbnRTZXBhcmF0b3JzIjp0cnVlLCJTZWdtZW50U2VwYXJhdG9yT3BhY2l0eSI6MzAsIkhhc0JlZW5WaXNpYmxlQmVmb3JlIjpmYWxzZSwiRm9udFNldHRpbmdzIjp7IiRpZCI6IjY2IiwiRm9udFNpemUiOjEwLCJGb250TmFtZSI6IlZlcmRhbmEiLCJJc0JvbGQiOmZhbHNlLCJJc0l0YWxpYyI6ZmFsc2UsIklzVW5kZXJsaW5lZCI6ZmFsc2UsIlBhcmVudFN0eWxlIjpudWxsfSwiQXV0b1NpemUiOjAsIkZvcmVncm91bmQiOnsiJGlkIjoiNjciLCJDb2xvciI6eyIkaWQiOiI2OC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2OSIsIlRvcCI6MC4wLCJMZWZ0Ijo1LjAsIlJpZ2h0IjowLjAsIkJvdHRvbSI6MC4wfSwiUGFkZGluZyI6eyIkaWQiOiI3MCIsIlRvcCI6MC4wLCJMZWZ0IjowLjAsIlJpZ2h0IjowLjAsIkJvdHRvbSI6MC4wfSwiQmFja2dyb3VuZCI6eyIkaWQiOiI3MSIsIkNvbG9yIjp7IiRpZCI6IjcyIiwiQSI6MjU1LCJSIjo4MCwiRyI6ODAsIkIiOjcwfX0sIklzVmlzaWJsZSI6ZmFsc2UsIldpZHRoIjowLjAsIkhlaWdodCI6MzAuMCwiQm9yZGVyU3R5bGUiOm51bGwsIlBhcmVudFN0eWxlIjpudWxsfSwiQm90dG9tVGllclNjYWxlU3R5bGUiOnsiJGlkIjoiNzMiLCJTaGFwZSI6NCwiU2hvd1NlZ21lbnRTZXBhcmF0b3JzIjp0cnVlLCJTZWdtZW50U2VwYXJhdG9yT3BhY2l0eSI6MzAsIkhhc0JlZW5WaXNpYmxlQmVmb3JlIjpmYWxzZSwiRm9udFNldHRpbmdzIjp7IiRpZCI6Ijc0IiwiRm9udFNpemUiOjEwLCJGb250TmFtZSI6IlZlcmRhbmEiLCJJc0JvbGQiOmZhbHNlLCJJc0l0YWxpYyI6ZmFsc2UsIklzVW5kZXJsaW5lZCI6ZmFsc2UsIlBhcmVudFN0eWxlIjpudWxsfSwiQXV0b1NpemUiOjAsIkZvcmVncm91bmQiOnsiJGlkIjoiNzUiLCJDb2xvciI6eyIkaWQiOiI3Ni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3NyIsIlRvcCI6MC4wLCJMZWZ0Ijo1LjAsIlJpZ2h0IjowLjAsIkJvdHRvbSI6MC4wfSwiUGFkZGluZyI6eyIkaWQiOiI3OCIsIlRvcCI6MC4wLCJMZWZ0IjowLjAsIlJpZ2h0IjowLjAsIkJvdHRvbSI6MC4wfSwiQmFja2dyb3VuZCI6eyIkaWQiOiI3OSIsIkNvbG9yIjp7IiRpZCI6IjgwIiwiQSI6MjU1LCJSIjo4MCwiRyI6ODAsIkIiOjcwfX0sIklzVmlzaWJsZSI6ZmFsc2UsIldpZHRoIjowLjAsIkhlaWdodCI6MzAuMCwiQm9yZGVyU3R5bGUiOm51bGwsIlBhcmVudFN0eWxlIjpudWxsfSwiRWxhcHNlZFRpbWVCYWNrZ3JvdW5kIjp7IiRpZCI6IjgxIiwiQ29sb3IiOnsiJGlkIjoiODIiLCJBIjo3NywiUiI6MCwiRyI6MTAxLCJCIjoxODl9fSwiQXBwZW5kWWVhck9uWWVhckNoYW5nZSI6dHJ1ZSwiRWxhcHNlZFRpbWVGb3JtYXQiOjEsIlRvZGF5TWFya2VyUG9zaXRpb24iOjMsIlF1aWNrUG9zaXRpb24iOjMsIkFic29sdXRlUG9zaXRpb24iOjM4OC44MDAwMTgsIk1hcmdpbiI6eyIkaWQiOiI4MyIsIlRvcCI6MC4wLCJMZWZ0IjoxMC4wLCJSaWdodCI6MTAuMCwiQm90dG9tIjowLjB9LCJQYWRkaW5nIjp7IiRpZCI6Ijg0IiwiVG9wIjowLjAsIkxlZnQiOjAuMCwiUmlnaHQiOjAuMCwiQm90dG9tIjowLjB9LCJCYWNrZ3JvdW5kIjp7IiRpZCI6Ijg1IiwiQ29sb3IiOnsiJGlkIjoiODYiLCJBIjoyNTUsIlIiOjMxLCJHIjo3MywiQiI6MTI1fX0sIklzVmlzaWJsZSI6dHJ1ZSwiV2lkdGgiOjAuMCwiSGVpZ2h0IjowLjAsIkJvcmRlclN0eWxlIjpudWxsLCJQYXJlbnRTdHlsZSI6bnVsbH0sIkRlZmF1bHRNaWxlc3RvbmVTdHlsZSI6eyIkaWQiOiI4NyIsIlNoYXBlIjoxMSwiQ29ubmVjdG9yTWFyZ2luIjp7IiRpZCI6Ijg4IiwiVG9wIjowLjAsIkxlZnQiOjIuMCwiUmlnaHQiOjIuMCwiQm90dG9tIjowLjB9LCJDb25uZWN0b3JTdHlsZSI6eyIkaWQiOiI4OSIsIkxpbmVDb2xvciI6eyIkaWQiOiI5MCIsIiR0eXBlIjoiTkxSRS5Db21tb24uRG9tLlNvbGlkQ29sb3JCcnVzaCwgTkxSRS5Db21tb24iLCJDb2xvciI6eyIkaWQiOiI5MSIsIkEiOjEyNywiUiI6MzEsIkciOjczLCJCIjoxMjZ9fSwiTGluZVdlaWdodCI6MS4wLCJMaW5lVHlwZSI6MCwiUGFyZW50U3R5bGUiOm51bGx9LCJJc0JlbG93VGltZWJhbmQiOnRydWUsIlBvc2l0aW9uT25UYXNrIjowLCJIaWRlRGF0ZSI6ZmFsc2UsIlNoYXBlU2l6ZSI6MSwiU3BhY2luZyI6MS4wLCJQYWRkaW5nIjp7IiRpZCI6IjkyIiwiVG9wIjo3LjAsIkxlZnQiOjMuMCwiUmlnaHQiOjAuMCwiQm90dG9tIjoyLjB9LCJTaGFwZVN0eWxlIjp7IiRpZCI6IjkzIiwiTWFyZ2luIjp7IiRpZCI6Ijk0IiwiVG9wIjowLjAsIkxlZnQiOjAuMCwiUmlnaHQiOjAuMCwiQm90dG9tIjowLjB9LCJQYWRkaW5nIjp7IiRpZCI6Ijk1IiwiVG9wIjowLjAsIkxlZnQiOjAuMCwiUmlnaHQiOjAuMCwiQm90dG9tIjowLjB9LCJCYWNrZ3JvdW5kIjp7IiRpZCI6Ijk2IiwiQ29sb3IiOnsiJGlkIjoiOTciLCJBIjoyNTUsIlIiOjAsIkciOjExNCwiQiI6MTg4fX0sIklzVmlzaWJsZSI6dHJ1ZSwiV2lkdGgiOjE4LjAsIkhlaWdodCI6MjAuMCwiQm9yZGVyU3R5bGUiOnsiJGlkIjoiOTgiLCJMaW5lQ29sb3IiOnsiJGlkIjoiOTkiLCIkdHlwZSI6Ik5MUkUuQ29tbW9uLkRvbS5Tb2xpZENvbG9yQnJ1c2gsIE5MUkUuQ29tbW9uIiwiQ29sb3IiOnsiJGlkIjoiMTAwIiwiQSI6MjU1LCJSIjoyNTUsIkciOjAsIkIiOjB9fSwiTGluZVdlaWdodCI6MC4wLCJMaW5lVHlwZSI6MCwiUGFyZW50U3R5bGUiOm51bGx9LCJQYXJlbnRTdHlsZSI6bnVsbH0sIlRpdGxlU3R5bGUiOnsiJGlkIjoiMTAxIiwiRm9udFNldHRpbmdzIjp7IiRpZCI6IjEwMiIsIkZvbnRTaXplIjoxMCwiRm9udE5hbWUiOiJWZXJkYW5hIiwiSXNCb2xkIjp0cnVlLCJJc0l0YWxpYyI6ZmFsc2UsIklzVW5kZXJsaW5lZCI6ZmFsc2UsIlBhcmVudFN0eWxlIjpudWxsfSwiQXV0b1NpemUiOjAsIkZvcmVncm91bmQiOnsiJGlkIjoiMTAzIiwiQ29sb3IiOnsiJGlkIjoiMTA0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xMDUiLCJUb3AiOjAuMCwiTGVmdCI6MC4wLCJSaWdodCI6MC4wLCJCb3R0b20iOjAuMH0sIlBhZGRpbmciOnsiJGlkIjoiMTA2IiwiVG9wIjowLjAsIkxlZnQiOjAuMCwiUmlnaHQiOjAuMCwiQm90dG9tIjowLjB9LCJCYWNrZ3JvdW5kIjp7IiRpZCI6IjEwNyIsIkNvbG9yIjp7IiRyZWYiOiIzNiJ9fSwiSXNWaXNpYmxlIjp0cnVlLCJXaWR0aCI6MC4wLCJIZWlnaHQiOjAuMCwiQm9yZGVyU3R5bGUiOm51bGwsIlBhcmVudFN0eWxlIjpudWxsfSwiRGF0ZVN0eWxlIjp7IiRpZCI6IjEwOCIsIkZvbnRTZXR0aW5ncyI6eyIkaWQiOiIxMDkiLCJGb250U2l6ZSI6OSwiRm9udE5hbWUiOiJWZXJkYW5hIiwiSXNCb2xkIjpmYWxzZSwiSXNJdGFsaWMiOmZhbHNlLCJJc1VuZGVybGluZWQiOmZhbHNlLCJQYXJlbnRTdHlsZSI6bnVsbH0sIkF1dG9TaXplIjowLCJGb3JlZ3JvdW5kIjp7IiRpZCI6IjExMCIsIkNvbG9yIjp7IiRpZCI6IjExMSIsIkEiOjI1NSwiUiI6MTQ2LCJHIjoyMDgsIkIiOjgwfX0sIk1heFdpZHRoIjoyMDAuMCwiTWF4SGVpZ2h0IjoiSW5maW5pdHkiLCJTbWFydEZvcmVncm91bmRJc0FjdGl2ZSI6ZmFsc2UsIkhvcml6b250YWxBbGlnbm1lbnQiOjEsIlZlcnRpY2FsQWxpZ25tZW50IjowLCJTbWFydEZvcmVncm91bmQiOm51bGwsIkJhY2tncm91bmRGaWxsVHlwZSI6MCwiTWFyZ2luIjp7IiRpZCI6IjExMiIsIlRvcCI6MC4wLCJMZWZ0IjowLjAsIlJpZ2h0IjowLjAsIkJvdHRvbSI6MC4wfSwiUGFkZGluZyI6eyIkaWQiOiIxMTMiLCJUb3AiOjAuMCwiTGVmdCI6MC4wLCJSaWdodCI6MC4wLCJCb3R0b20iOjAuMH0sIkJhY2tncm91bmQiOnsiJGlkIjoiMTE0IiwiQ29sb3IiOnsiJHJlZiI6IjM2In19LCJJc1Zpc2libGUiOnRydWUsIldpZHRoIjowLjAsIkhlaWdodCI6MC4wLCJCb3JkZXJTdHlsZSI6bnVsbCwiUGFyZW50U3R5bGUiOm51bGx9LCJEYXRlRm9ybWF0Ijp7IiRpZCI6IjExNSIsIkZvcm1hdFN0cmluZyI6ImQkTSR5eXl5IiwiU2VwYXJhdG9yIjoiLyIsIlVzZUludGVybmF0aW9uYWxEYXRlRm9ybWF0Ijp0cnVlLCJEYXRlSXNWaXNpYmxlIjp0cnVlLCJUaW1lSXNWaXNpYmxlIjpmYWxzZSwiSG91ckRpZ2l0cyI6MSwiQW1QbURlc2lnbmF0b3IiOjIsIlRyaW0wME1pbnV0ZXMiOmZhbHNlLCJMYXN0S25vd25WaXNpYmlsaXR5U3RhdGUiOm51bGx9LCJXZWVrTnVtYmVyaW5nIjp7IiRpZCI6IjExNiIsIkZvcm1hdCI6MCwiSXNWaXNpYmxlIjpmYWxzZSwiTGFzdEtub3duVmlzaWJpbGl0eVN0YXRlIjpmYWxzZX0sIklzVmlzaWJsZSI6dHJ1ZSwiUGFyZW50U3R5bGUiOm51bGx9LCJEZWZhdWx0VGFza1N0eWxlIjp7IiRpZCI6IjExNyIsIlNoYXBlIjoxLCJTaGFwZVRoaWNrbmVzcyI6MSwiRHVyYXRpb25Gb3JtYXQiOjAsIkluY2x1ZGVOb25Xb3JraW5nRGF5c0luRHVyYXRpb24iOmZhbHNlLCJQZXJjZW50YWdlQ29tcGxldGVTdHlsZSI6eyIkaWQiOiIxMTgiLCJGb250U2V0dGluZ3MiOnsiJGlkIjoiMTE5IiwiRm9udFNpemUiOjksIkZvbnROYW1lIjoiQXJpYWwiLCJJc0JvbGQiOmZhbHNlLCJJc0l0YWxpYyI6ZmFsc2UsIklzVW5kZXJsaW5lZCI6ZmFsc2UsIlBhcmVudFN0eWxlIjpudWxsfSwiQXV0b1NpemUiOjAsIkZvcmVncm91bmQiOnsiJGlkIjoiMTIwIiwiQ29sb3IiOnsiJGlkIjoiMTIxIiwiQSI6MjU1LCJSIjoxNzgsIkciOjM4LCJCIjowfX0sIk1heFdpZHRoIjo5NjAuMCwiTWF4SGVpZ2h0IjoiSW5maW5pdHkiLCJTbWFydEZvcmVncm91bmRJc0FjdGl2ZSI6ZmFsc2UsIkhvcml6b250YWxBbGlnbm1lbnQiOjAsIlZlcnRpY2FsQWxpZ25tZW50IjowLCJTbWFydEZvcmVncm91bmQiOm51bGwsIkJhY2tncm91bmRGaWxsVHlwZSI6MCwiTWFyZ2luIjp7IiRpZCI6IjEyMiIsIlRvcCI6MC4wLCJMZWZ0IjowLjAsIlJpZ2h0IjowLjAsIkJvdHRvbSI6MC4wfSwiUGFkZGluZyI6eyIkaWQiOiIxMjMiLCJUb3AiOjAuMCwiTGVmdCI6MC4wLCJSaWdodCI6MC4wLCJCb3R0b20iOjAuMH0sIkJhY2tncm91bmQiOnsiJGlkIjoiMTI0IiwiQ29sb3IiOnsiJHJlZiI6IjM2In19LCJJc1Zpc2libGUiOnRydWUsIldpZHRoIjowLjAsIkhlaWdodCI6MC4wLCJCb3JkZXJTdHlsZSI6bnVsbCwiUGFyZW50U3R5bGUiOm51bGx9LCJEdXJhdGlvblN0eWxlIjp7IiRpZCI6IjEyNSIsIkZvbnRTZXR0aW5ncyI6eyIkaWQiOiIxMjYiLCJGb250U2l6ZSI6OSwiRm9udE5hbWUiOiJWZXJkYW5hIiwiSXNCb2xkIjpmYWxzZSwiSXNJdGFsaWMiOmZhbHNlLCJJc1VuZGVybGluZWQiOmZhbHNlLCJQYXJlbnRTdHlsZSI6bnVsbH0sIkF1dG9TaXplIjowLCJGb3JlZ3JvdW5kIjp7IiRpZCI6IjEyNyIsIkNvbG9yIjp7IiRpZCI6IjEyOC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xMjkiLCJUb3AiOjAuMCwiTGVmdCI6MC4wLCJSaWdodCI6MC4wLCJCb3R0b20iOjAuMH0sIlBhZGRpbmciOnsiJGlkIjoiMTMwIiwiVG9wIjowLjAsIkxlZnQiOjAuMCwiUmlnaHQiOjAuMCwiQm90dG9tIjowLjB9LCJCYWNrZ3JvdW5kIjp7IiRpZCI6IjEzMSIsIkNvbG9yIjp7IiRyZWYiOiIzNiJ9fSwiSXNWaXNpYmxlIjp0cnVlLCJXaWR0aCI6MC4wLCJIZWlnaHQiOjAuMCwiQm9yZGVyU3R5bGUiOm51bGwsIlBhcmVudFN0eWxlIjpudWxsfSwiSG9yaXpvbnRhbENvbm5lY3RvclN0eWxlIjp7IiRpZCI6IjEzMiIsIkxpbmVDb2xvciI6eyIkaWQiOiIxMzMiLCIkdHlwZSI6Ik5MUkUuQ29tbW9uLkRvbS5Tb2xpZENvbG9yQnJ1c2gsIE5MUkUuQ29tbW9uIiwiQ29sb3IiOnsiJGlkIjoiMTM0IiwiQSI6MjU1LCJSIjoyMDQsIkciOjIwNCwiQiI6MjA0fX0sIkxpbmVXZWlnaHQiOjEuMCwiTGluZVR5cGUiOjAsIlBhcmVudFN0eWxlIjpudWxsfSwiVmVydGljYWxDb25uZWN0b3JTdHlsZSI6eyIkaWQiOiIxMzUiLCJMaW5lQ29sb3IiOnsiJGlkIjoiMTM2IiwiJHR5cGUiOiJOTFJFLkNvbW1vbi5Eb20uU29saWRDb2xvckJydXNoLCBOTFJFLkNvbW1vbiIsIkNvbG9yIjp7IiRpZCI6IjEzNyIsIkEiOjI1NSwiUiI6MjA0LCJHIjoyMDQsIkIiOjIwNH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zgiLCJNYXJnaW4iOnsiJGlkIjoiMTM5IiwiVG9wIjowLjAsIkxlZnQiOjQuMCwiUmlnaHQiOjQuMCwiQm90dG9tIjowLjB9LCJQYWRkaW5nIjp7IiRpZCI6IjE0MCIsIlRvcCI6MC4wLCJMZWZ0IjowLjAsIlJpZ2h0IjowLjAsIkJvdHRvbSI6MC4wfSwiQmFja2dyb3VuZCI6eyIkaWQiOiIxNDEiLCJDb2xvciI6eyIkaWQiOiIxNDIiLCJBIjoyNTUsIlIiOjAsIkciOjExNCwiQiI6MTg4fX0sIklzVmlzaWJsZSI6dHJ1ZSwiV2lkdGgiOjAuMCwiSGVpZ2h0IjoxNi4wLCJCb3JkZXJTdHlsZSI6eyIkaWQiOiIxNDMiLCJMaW5lQ29sb3IiOnsiJGlkIjoiMTQ0IiwiJHR5cGUiOiJOTFJFLkNvbW1vbi5Eb20uU29saWRDb2xvckJydXNoLCBOTFJFLkNvbW1vbiIsIkNvbG9yIjp7IiRpZCI6IjE0NSIsIkEiOjI1NSwiUiI6MjU1LCJHIjowLCJCIjowfX0sIkxpbmVXZWlnaHQiOjAuMCwiTGluZVR5cGUiOjAsIlBhcmVudFN0eWxlIjpudWxsfSwiUGFyZW50U3R5bGUiOm51bGx9LCJUaXRsZVN0eWxlIjp7IiRpZCI6IjE0NiIsIkZvbnRTZXR0aW5ncyI6eyIkaWQiOiIxNDciLCJGb250U2l6ZSI6MTAsIkZvbnROYW1lIjoiVmVyZGFuYSIsIklzQm9sZCI6ZmFsc2UsIklzSXRhbGljIjpmYWxzZSwiSXNVbmRlcmxpbmVkIjpmYWxzZSwiUGFyZW50U3R5bGUiOm51bGx9LCJBdXRvU2l6ZSI6MCwiRm9yZWdyb3VuZCI6eyIkaWQiOiIxNDgiLCJDb2xvciI6eyIkaWQiOiIxNDkiLCJBIjoyNTUsIlIiOjY4LCJHIjo4NCwiQiI6MTA2fX0sIk1heFdpZHRoIjo5NjAuMCwiTWF4SGVpZ2h0IjoiSW5maW5pdHkiLCJTbWFydEZvcmVncm91bmRJc0FjdGl2ZSI6ZmFsc2UsIkhvcml6b250YWxBbGlnbm1lbnQiOjEsIlZlcnRpY2FsQWxpZ25tZW50IjowLCJTbWFydEZvcmVncm91bmQiOm51bGwsIkJhY2tncm91bmRGaWxsVHlwZSI6MCwiTWFyZ2luIjp7IiRpZCI6IjE1MCIsIlRvcCI6MC4wLCJMZWZ0IjowLjAsIlJpZ2h0IjowLjAsIkJvdHRvbSI6MC4wfSwiUGFkZGluZyI6eyIkaWQiOiIxNTEiLCJUb3AiOjAuMCwiTGVmdCI6MC4wLCJSaWdodCI6MC4wLCJCb3R0b20iOjAuMH0sIkJhY2tncm91bmQiOnsiJGlkIjoiMTUyIiwiQ29sb3IiOnsiJHJlZiI6IjM2In19LCJJc1Zpc2libGUiOnRydWUsIldpZHRoIjowLjAsIkhlaWdodCI6MC4wLCJCb3JkZXJTdHlsZSI6bnVsbCwiUGFyZW50U3R5bGUiOm51bGx9LCJEYXRlU3R5bGUiOnsiJGlkIjoiMTUzIiwiRm9udFNldHRpbmdzIjp7IiRpZCI6IjE1NCIsIkZvbnRTaXplIjo5LCJGb250TmFtZSI6IlZlcmRhbmEiLCJJc0JvbGQiOmZhbHNlLCJJc0l0YWxpYyI6ZmFsc2UsIklzVW5kZXJsaW5lZCI6ZmFsc2UsIlBhcmVudFN0eWxlIjpudWxsfSwiQXV0b1NpemUiOjAsIkZvcmVncm91bmQiOnsiJGlkIjoiMTU1IiwiQ29sb3IiOnsiJGlkIjoiMTU2IiwiQSI6MjU1LCJSIjo5MSwiRyI6MTU1LCJCIjoyMTN9fSwiTWF4V2lkdGgiOjk2MC4wLCJNYXhIZWlnaHQiOiJJbmZpbml0eSIsIlNtYXJ0Rm9yZWdyb3VuZElzQWN0aXZlIjpmYWxzZSwiSG9yaXpvbnRhbEFsaWdubWVudCI6MSwiVmVydGljYWxBbGlnbm1lbnQiOjAsIlNtYXJ0Rm9yZWdyb3VuZCI6bnVsbCwiQmFja2dyb3VuZEZpbGxUeXBlIjowLCJNYXJnaW4iOnsiJGlkIjoiMTU3IiwiVG9wIjowLjAsIkxlZnQiOjAuMCwiUmlnaHQiOjAuMCwiQm90dG9tIjowLjB9LCJQYWRkaW5nIjp7IiRpZCI6IjE1OCIsIlRvcCI6MC4wLCJMZWZ0IjowLjAsIlJpZ2h0IjowLjAsIkJvdHRvbSI6MC4wfSwiQmFja2dyb3VuZCI6eyIkaWQiOiIxNTkiLCJDb2xvciI6eyIkcmVmIjoiMzYifX0sIklzVmlzaWJsZSI6dHJ1ZSwiV2lkdGgiOjAuMCwiSGVpZ2h0IjowLjAsIkJvcmRlclN0eWxlIjpudWxsLCJQYXJlbnRTdHlsZSI6bnVsbH0sIkRhdGVGb3JtYXQiOnsiJGlkIjoiMTYwIiwiRm9ybWF0U3RyaW5nIjoiZCRNIiwiU2VwYXJhdG9yIjoiLyIsIlVzZUludGVybmF0aW9uYWxEYXRlRm9ybWF0Ijp0cnVlLCJEYXRlSXNWaXNpYmxlIjp0cnVlLCJUaW1lSXNWaXNpYmxlIjpmYWxzZSwiSG91ckRpZ2l0cyI6MSwiQW1QbURlc2lnbmF0b3IiOjIsIlRyaW0wME1pbnV0ZXMiOmZhbHNlLCJMYXN0S25vd25WaXNpYmlsaXR5U3RhdGUiOm51bGx9LCJXZWVrTnVtYmVyaW5nIjp7IiRpZCI6IjE2MSIsIkZvcm1hdCI6MCwiSXNWaXNpYmxlIjpmYWxzZSwiTGFzdEtub3duVmlzaWJpbGl0eVN0YXRlIjpmYWxzZX0sIklzVmlzaWJsZSI6dHJ1ZSwiUGFyZW50U3R5bGUiOm51bGwsIl9leHBsaWNpdGx5U2V0Ijp7IiRpZCI6IjE2MiIsIlNoYXBlU3R5bGUiOmZhbHNlLCJUaXRsZVN0eWxlIjpmYWxzZSwiRGF0ZVN0eWxlIjpmYWxzZSwiSG9yaXpvbnRhbENvbm5lY3RvclN0eWxlIjpmYWxzZSwiVmVydGljYWxDb25uZWN0b3JTdHlsZSI6ZmFsc2UsIlBlcmNlbnRhZ2VDb21wbGV0ZVNoYXBlT3BhY2l0eSI6ZmFsc2UsIkRhdGVGb3JtYXQiOmZhbHNlLCJJc0JlbG93VGltZWJhbmQiOmZhbHNlLCJEdXJhdGlvbkZvcm1hdCI6ZmFsc2UsIkR1cmF0aW9uUG9zaXRpb24iOmZhbHNlLCJFbmREYXRlUG9zaXRpb24iOmZhbHNlLCJQZXJjZW50YWdlQ29tcGxldGVkUG9zaXRpb24iOmZhbHNlLCJTaGFwZSI6ZmFsc2UsIlNoYXBlVGhpY2tuZXNzIjpmYWxzZSwiU3BhY2luZyI6ZmFsc2UsIlN0YXJ0RGF0ZVBvc2l0aW9uIjpmYWxzZSwiVGl0bGVQb3NpdGlvbiI6ZmFsc2UsIldlZWtOdW1iZXJpbmciOmZhbHNlLCJJc1Zpc2libGUiOmZhbHNlLCJNYXJnaW4iOmZhbHNlfX0sIkdyaWRsaW5lUGFuZWxTdHlsZSI6eyIkaWQiOiIxNjMiLCJHcmlkbGluZVN0eWxlIjp7IiRpZCI6IjE2NCIsIkxpbmVDb2xvciI6eyIkaWQiOiIxNjUiLCIkdHlwZSI6Ik5MUkUuQ29tbW9uLkRvbS5Tb2xpZENvbG9yQnJ1c2gsIE5MUkUuQ29tbW9uIiwiQ29sb3IiOnsiJGlkIjoiMTY2IiwiQSI6MzgsIlIiOjkxLCJHIjoxNTUsIkIiOjIxM319LCJMaW5lV2VpZ2h0IjowLjAsIkxpbmVUeXBlIjowLCJQYXJlbnRTdHlsZSI6bnVsbH0sIk1hcmdpbiI6eyIkaWQiOiIxNjciLCJUb3AiOjAuMCwiTGVmdCI6MC4wLCJSaWdodCI6MC4wLCJCb3R0b20iOjAuMH0sIlBhZGRpbmciOnsiJGlkIjoiMTY4IiwiVG9wIjowLjAsIkxlZnQiOjAuMCwiUmlnaHQiOjAuMCwiQm90dG9tIjowLjB9LCJCYWNrZ3JvdW5kIjpudWxsLCJJc1Zpc2libGUiOmZhbHNlLCJXaWR0aCI6MC4wLCJIZWlnaHQiOjAuMCwiQm9yZGVyU3R5bGUiOnsiJGlkIjoiMTY5IiwiTGluZUNvbG9yIjpudWxsLCJMaW5lV2VpZ2h0IjowLjAsIkxpbmVUeXBlIjowLCJQYXJlbnRTdHlsZSI6bnVsbH0sIlBhcmVudFN0eWxlIjpudWxsfSwiQWN0aXZpdHlMaW5lUGFuZWxTdHlsZSI6eyIkaWQiOiIxNzAiLCJBY3Rpdml0eUxpbmVTdHlsZSI6eyIkaWQiOiIxNzEiLCJMaW5lQ29sb3IiOnsiJGlkIjoiMTcyIiwiJHR5cGUiOiJOTFJFLkNvbW1vbi5Eb20uU29saWRDb2xvckJydXNoLCBOTFJFLkNvbW1vbiIsIkNvbG9yIjp7IiRpZCI6IjE3MyIsIkEiOjM4LCJSIjo2OCwiRyI6MTE0LCJCIjoxOTZ9fSwiTGluZVdlaWdodCI6MS4wLCJMaW5lVHlwZSI6MCwiUGFyZW50U3R5bGUiOm51bGx9LCJNYXJnaW4iOnsiJGlkIjoiMTc0IiwiVG9wIjowLjAsIkxlZnQiOjAuMCwiUmlnaHQiOjAuMCwiQm90dG9tIjowLjB9LCJQYWRkaW5nIjp7IiRpZCI6IjE3NSIsIlRvcCI6MC4wLCJMZWZ0IjowLjAsIlJpZ2h0IjowLjAsIkJvdHRvbSI6MC4wfSwiQmFja2dyb3VuZCI6bnVsbCwiSXNWaXNpYmxlIjp0cnVlLCJXaWR0aCI6MC4wLCJIZWlnaHQiOjAuMCwiQm9yZGVyU3R5bGUiOnsiJGlkIjoiMTc2IiwiTGluZUNvbG9yIjpudWxsLCJMaW5lV2VpZ2h0IjowLjAsIkxpbmVUeXBlIjowLCJQYXJlbnRTdHlsZSI6bnVsbH0sIlBhcmVudFN0eWxlIjpudWxsfSwiU2hvd0VsYXBzZWRUaW1lR3JhZGllbnRTdHlsZSI6ZmFsc2UsIlRpbWViYW5kUmVzZXJ2ZWRMZWZ0QXJlYVN0eWxlIjp7IiRpZCI6IjE3NyIsIkFjdGl2aXR5SGVhZGVyV2lkdGgiOjAuMCwiSXNTZXQiOmZhbHNlfSwiRGVmYXVsdFN3aW1sYW5lU3R5bGUiOm51bGx9LCJTY2FsZSI6bnVsbCwiU2NhbGVWMiI6eyIkaWQiOiIxNzgiLCJTdGFydERhdGUiOiIwMDAxLTAxLTAxVDAwOjAwOjAwIiwiRW5kRGF0ZSI6IjAwMDEtMDEtMDFUMDA6MDA6MDAiLCJBdXRvRGF0ZVJhbmdlIjp0cnVlLCJXb3JraW5nRGF5cyI6MzEsIkZpc2NhbFllYXIiOnsiJGlkIjoiMTc5IiwiU3RhcnRNb250aCI6MSwiVXNlU3RhcnRpbmdZZWFyRm9yTnVtYmVyaW5nIjp0cnVlLCJTaG93RmlzY2FsWWVhckxhYmVsIjp0cnVlfSwiVG9kYXlNYXJrZXJUZXh0IjoiVG9kYXkiLCJBdXRvU2NhbGVUeXBlIjpmYWxzZSwiVGltZWJhbmRTY2FsZXMiOnsiJGlkIjoiMTgwIiwiVG9wU2NhbGVMYXllciI6eyIkaWQiOiIxODEiLCJGb3JtYXQiOiJNTU0iLCJUeXBlIjoyfSwiTWlkZGxlU2NhbGVMYXllciI6eyIkaWQiOiIxODIiLCJGb3JtYXQiOiJNTU0iLCJUeXBlIjoyfSwiQm90dG9tU2NhbGVMYXllciI6eyIkaWQiOiIxODMiLCJGb3JtYXQiOiJNTU0iLCJUeXBlIjoyfX19LCJNaWxlc3RvbmVzIjpbeyIkaWQiOiIxODQiLCJEYXRlIjoiMjAyMi0xMS0xMFQyMzo1OTo1OS45OTlaIiwiU3R5bGUiOnsiJGlkIjoiMTg1IiwiU2hhcGUiOjAsIkNvbm5lY3Rvck1hcmdpbiI6eyIkcmVmIjoiODgifSwiQ29ubmVjdG9yU3R5bGUiOnsiJGlkIjoiMTg2IiwiTGluZUNvbG9yIjp7IiRpZCI6IjE4NyIsIiR0eXBlIjoiTkxSRS5Db21tb24uRG9tLlNvbGlkQ29sb3JCcnVzaCwgTkxSRS5Db21tb24iLCJDb2xvciI6eyIkaWQiOiIxODgiLCJBIjoyNTUsIlIiOjIzNywiRyI6MTI1LCJCIjo0OX19LCJMaW5lV2VpZ2h0IjoxLjAsIkxpbmVUeXBlIjowLCJQYXJlbnRTdHlsZSI6eyIkcmVmIjoiODkifX0sIklzQmVsb3dUaW1lYmFuZCI6dHJ1ZSwiUG9zaXRpb25PblRhc2siOjAsIkhpZGVEYXRlIjpmYWxzZSwiU2hhcGVTaXplIjowLCJTcGFjaW5nIjoxLjAsIlBhZGRpbmciOnsiJHJlZiI6IjkyIn0sIlNoYXBlU3R5bGUiOnsiJGlkIjoiMTg5IiwiTWFyZ2luIjp7IiRyZWYiOiI5NCJ9LCJQYWRkaW5nIjp7IiRyZWYiOiI5NSJ9LCJCYWNrZ3JvdW5kIjp7IiRpZCI6IjE5MCIsIkNvbG9yIjp7IiRpZCI6IjE5MSIsIkEiOjI1NSwiUiI6MjI3LCJHIjoxMTQsIkIiOjM0fX0sIklzVmlzaWJsZSI6dHJ1ZSwiV2lkdGgiOjEyLjAsIkhlaWdodCI6MTMuMzMzMzMzMzMzMzMzMzMyLCJCb3JkZXJTdHlsZSI6eyIkaWQiOiIxOTIiLCJMaW5lQ29sb3IiOnsiJHJlZiI6Ijk5In0sIkxpbmVXZWlnaHQiOjAuMCwiTGluZVR5cGUiOjAsIlBhcmVudFN0eWxlIjp7IiRyZWYiOiI5OCJ9fSwiUGFyZW50U3R5bGUiOnsiJHJlZiI6IjkzIn19LCJUaXRsZVN0eWxlIjp7IiRpZCI6IjE5MyIsIkZvbnRTZXR0aW5ncyI6eyIkaWQiOiIxOTQiLCJGb250U2l6ZSI6MTAsIkZvbnROYW1lIjoiVmVyZGFuYSIsIklzQm9sZCI6dHJ1ZSwiSXNJdGFsaWMiOmZhbHNlLCJJc1VuZGVybGluZWQiOmZhbHNlLCJQYXJlbnRTdHlsZSI6eyIkcmVmIjoiMTAyIn19LCJBdXRvU2l6ZSI6MCwiRm9yZWdyb3VuZCI6eyIkcmVmIjoiMTAzIn0sIk1heFdpZHRoIjoyMDAuMCwiTWF4SGVpZ2h0IjoiSW5maW5pdHkiLCJTbWFydEZvcmVncm91bmRJc0FjdGl2ZSI6ZmFsc2UsIkhvcml6b250YWxBbGlnbm1lbnQiOjEsIlZlcnRpY2FsQWxpZ25tZW50IjowLCJTbWFydEZvcmVncm91bmQiOm51bGwsIkJhY2tncm91bmRGaWxsVHlwZSI6MCwiTWFyZ2luIjp7IiRyZWYiOiIxMDUifSwiUGFkZGluZyI6eyIkcmVmIjoiMTA2In0sIkJhY2tncm91bmQiOnsiJHJlZiI6IjEwNyJ9LCJJc1Zpc2libGUiOnRydWUsIldpZHRoIjowLjAsIkhlaWdodCI6MC4wLCJCb3JkZXJTdHlsZSI6eyIkaWQiOiIxOTUiLCJMaW5lQ29sb3IiOm51bGwsIkxpbmVXZWlnaHQiOjAuMCwiTGluZVR5cGUiOjAsIlBhcmVudFN0eWxlIjpudWxsfSwiUGFyZW50U3R5bGUiOnsiJHJlZiI6IjEwMSJ9fSwiRGF0ZVN0eWxlIjp7IiRpZCI6IjE5NiIsIkZvbnRTZXR0aW5ncyI6eyIkaWQiOiIxOTciLCJGb250U2l6ZSI6OSwiRm9udE5hbWUiOiJWZXJkYW5hIiwiSXNCb2xkIjpmYWxzZSwiSXNJdGFsaWMiOmZhbHNlLCJJc1VuZGVybGluZWQiOmZhbHNlLCJQYXJlbnRTdHlsZSI6eyIkcmVmIjoiMTA5In19LCJBdXRvU2l6ZSI6MCwiRm9yZWdyb3VuZCI6eyIkaWQiOiIxOTgiLCJDb2xvciI6eyIkaWQiOiIxOTk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yZWYiOiIxMTIifSwiUGFkZGluZyI6eyIkcmVmIjoiMTEzIn0sIkJhY2tncm91bmQiOnsiJHJlZiI6IjExNCJ9LCJJc1Zpc2libGUiOnRydWUsIldpZHRoIjowLjAsIkhlaWdodCI6MC4wLCJCb3JkZXJTdHlsZSI6eyIkaWQiOiIyMDAiLCJMaW5lQ29sb3IiOm51bGwsIkxpbmVXZWlnaHQiOjAuMCwiTGluZVR5cGUiOjAsIlBhcmVudFN0eWxlIjpudWxsfSwiUGFyZW50U3R5bGUiOnsiJHJlZiI6IjEwOCJ9fSwiRGF0ZUZvcm1hdCI6eyIkaWQiOiIyMDEiLCJGb3JtYXRTdHJpbmciOiJkL00veXl5eSIsIlNlcGFyYXRvciI6Ii8iLCJVc2VJbnRlcm5hdGlvbmFsRGF0ZUZvcm1hdCI6dHJ1ZSwiRGF0ZUlzVmlzaWJsZSI6dHJ1ZSwiVGltZUlzVmlzaWJsZSI6ZmFsc2UsIkhvdXJEaWdpdHMiOjAsIkFtUG1EZXNpZ25hdG9yIjowLCJUcmltMDBNaW51dGVzIjpmYWxzZSwiTGFzdEtub3duVmlzaWJpbGl0eVN0YXRlIjpudWxsfSwiV2Vla051bWJlcmluZyI6eyIkaWQiOiIyMDIiLCJGb3JtYXQiOjAsIklzVmlzaWJsZSI6ZmFsc2UsIkxhc3RLbm93blZpc2liaWxpdHlTdGF0ZSI6ZmFsc2V9LCJJc1Zpc2libGUiOnRydWUsIlBhcmVudFN0eWxlIjp7IiRyZWYiOiI4NyJ9fSwiSW5kZXgiOjEsIlBlcmNlbnRhZ2VDb21wbGV0ZSI6bnVsbCwiUG9zaXRpb24iOnsiUmF0aW8iOjAuMCwiSXNDdXN0b20iOmZhbHNlfSwiRGF0ZUZvcm1hdCI6eyIkcmVmIjoiMjAxIn0sIldlZWtOdW1iZXJpbmciOnsiJGlkIjoiMjAzIiwiRm9ybWF0IjowLCJJc1Zpc2libGUiOmZhbHNlLCJMYXN0S25vd25WaXNpYmlsaXR5U3RhdGUiOmZhbHNlfSwiUmVsYXRlZFRhc2tJZCI6IjAwMDAwMDAwLTAwMDAtMDAwMC0wMDAwLTAwMDAwMDAwMDAwMCIsIklkIjoiNTYzOTYyZWEtN2E4My00YmY2LThlMDUtMGE1OGFkZGVjNDRhIiwiSW1wb3J0SWQiOm51bGwsIlRpdGxlIjoiQ29tcGxldGUgd29ya2luZyBGcm9udCBlbmQiLCJOb3RlIjpudWxsLCJIeXBlcmxpbmsiOnsiJGlkIjoiMjA0IiwiQWRkcmVzcyI6IiIsIlN1YkFkZHJlc3MiOiIifSwiSXNDaGFuZ2VkIjpmYWxzZSwiSXNOZXciOmZhbHNlfV0sIlRhc2tzIjpbeyIkaWQiOiIyMDUiLCJHcm91cE5hbWUiOiJjYzEwOWM0OC04NzRhLTRlN2MtOTE4Mi0wZGQyNzcxYWNhMzkiLCJTdGFydERhdGUiOiIyMDIyLTEwLTIwVDAwOjAwOjAwWiIsIkVuZERhdGUiOiIyMDIyLTEwLTI3VDIzOjU5OjU5Ljk5OVoiLCJQZXJjZW50YWdlQ29tcGxldGUiOjEwMC4wLCJTdHlsZSI6eyIkaWQiOiIyMDYiLCJTaGFwZSI6MSwiU2hhcGVUaGlja25lc3MiOjEsIkR1cmF0aW9uRm9ybWF0IjowLCJJbmNsdWRlTm9uV29ya2luZ0RheXNJbkR1cmF0aW9uIjpmYWxzZSwiUGVyY2VudGFnZUNvbXBsZXRlU3R5bGUiOnsiJGlkIjoiMjA3IiwiRm9udFNldHRpbmdzIjp7IiRpZCI6IjIwOCIsIkZvbnRTaXplIjo5LCJGb250TmFtZSI6IkFyaWFsIiwiSXNCb2xkIjpmYWxzZSwiSXNJdGFsaWMiOmZhbHNlLCJJc1VuZGVybGluZWQiOmZhbHNlLCJQYXJlbnRTdHlsZSI6eyIkcmVmIjoiMTE5In19LCJBdXRvU2l6ZSI6MCwiRm9yZWdyb3VuZCI6eyIkcmVmIjoiMTIwIn0sIk1heFdpZHRoIjo5NjAuMCwiTWF4SGVpZ2h0IjoiSW5maW5pdHkiLCJTbWFydEZvcmVncm91bmRJc0FjdGl2ZSI6ZmFsc2UsIkhvcml6b250YWxBbGlnbm1lbnQiOjAsIlZlcnRpY2FsQWxpZ25tZW50IjowLCJTbWFydEZvcmVncm91bmQiOm51bGwsIkJhY2tncm91bmRGaWxsVHlwZSI6MCwiTWFyZ2luIjp7IiRyZWYiOiIxMjIifSwiUGFkZGluZyI6eyIkcmVmIjoiMTIzIn0sIkJhY2tncm91bmQiOnsiJHJlZiI6IjEyNCJ9LCJJc1Zpc2libGUiOnRydWUsIldpZHRoIjowLjAsIkhlaWdodCI6MC4wLCJCb3JkZXJTdHlsZSI6eyIkaWQiOiIyMDkiLCJMaW5lQ29sb3IiOm51bGwsIkxpbmVXZWlnaHQiOjAuMCwiTGluZVR5cGUiOjAsIlBhcmVudFN0eWxlIjpudWxsfSwiUGFyZW50U3R5bGUiOnsiJHJlZiI6IjExOCJ9fSwiRHVyYXRpb25TdHlsZSI6eyIkaWQiOiIyMTAiLCJGb250U2V0dGluZ3MiOnsiJGlkIjoiMjExIiwiRm9udFNpemUiOjksIkZvbnROYW1lIjoiVmVyZGFuYSIsIklzQm9sZCI6ZmFsc2UsIklzSXRhbGljIjpmYWxzZSwiSXNVbmRlcmxpbmVkIjpmYWxzZSwiUGFyZW50U3R5bGUiOnsiJHJlZiI6IjEyNiJ9fSwiQXV0b1NpemUiOjAsIkZvcmVncm91bmQiOnsiJGlkIjoiMjEyIiwiQ29sb3IiOnsiJGlkIjoiMjEzIiwiQSI6MjU1LCJSIjoyNTUsIkciOjI1NSwiQiI6MjU1fX0sIk1heFdpZHRoIjo5NjAuMCwiTWF4SGVpZ2h0IjoiSW5maW5pdHkiLCJTbWFydEZvcmVncm91bmRJc0FjdGl2ZSI6ZmFsc2UsIkhvcml6b250YWxBbGlnbm1lbnQiOjEsIlZlcnRpY2FsQWxpZ25tZW50IjowLCJTbWFydEZvcmVncm91bmQiOm51bGwsIkJhY2tncm91bmRGaWxsVHlwZSI6MCwiTWFyZ2luIjp7IiRyZWYiOiIxMjkifSwiUGFkZGluZyI6eyIkcmVmIjoiMTMwIn0sIkJhY2tncm91bmQiOnsiJHJlZiI6IjEzMSJ9LCJJc1Zpc2libGUiOnRydWUsIldpZHRoIjowLjAsIkhlaWdodCI6MC4wLCJCb3JkZXJTdHlsZSI6eyIkaWQiOiIyMTQiLCJMaW5lQ29sb3IiOm51bGwsIkxpbmVXZWlnaHQiOjAuMCwiTGluZVR5cGUiOjAsIlBhcmVudFN0eWxlIjpudWxsfSwiUGFyZW50U3R5bGUiOnsiJHJlZiI6IjEyNSJ9fSwiSG9yaXpvbnRhbENvbm5lY3RvclN0eWxlIjp7IiRpZCI6IjIxNSIsIkxpbmVDb2xvciI6eyIkcmVmIjoiMTMzIn0sIkxpbmVXZWlnaHQiOjEuMCwiTGluZVR5cGUiOjAsIlBhcmVudFN0eWxlIjp7IiRyZWYiOiIxMzIifX0sIlZlcnRpY2FsQ29ubmVjdG9yU3R5bGUiOnsiJGlkIjoiMjE2IiwiTGluZUNvbG9yIjp7IiRyZWYiOiIxMzYifSwiTGluZVdlaWdodCI6MS4wLCJMaW5lVHlwZSI6MCwiUGFyZW50U3R5bGUiOnsiJHJlZiI6IjEzN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IxNyIsIk1hcmdpbiI6eyIkcmVmIjoiMTM5In0sIlBhZGRpbmciOnsiJHJlZiI6IjE0MCJ9LCJCYWNrZ3JvdW5kIjp7IiRpZCI6IjIxOCIsIkNvbG9yIjp7IiRpZCI6IjIxOSIsIkEiOjI1NSwiUiI6MCwiRyI6ODIsIkIiOjE0N319LCJJc1Zpc2libGUiOnRydWUsIldpZHRoIjowLjAsIkhlaWdodCI6MTYuMCwiQm9yZGVyU3R5bGUiOnsiJGlkIjoiMjIwIiwiTGluZUNvbG9yIjp7IiRyZWYiOiIxNDQifSwiTGluZVdlaWdodCI6MC4wLCJMaW5lVHlwZSI6MCwiUGFyZW50U3R5bGUiOnsiJHJlZiI6IjE0MyJ9fSwiUGFyZW50U3R5bGUiOnsiJHJlZiI6IjEzOCJ9fSwiVGl0bGVTdHlsZSI6eyIkaWQiOiIyMjEiLCJGb250U2V0dGluZ3MiOnsiJGlkIjoiMjIyIiwiRm9udFNpemUiOjEwLCJGb250TmFtZSI6IlZlcmRhbmEiLCJJc0JvbGQiOmZhbHNlLCJJc0l0YWxpYyI6ZmFsc2UsIklzVW5kZXJsaW5lZCI6ZmFsc2UsIlBhcmVudFN0eWxlIjp7IiRyZWYiOiIxNDcifX0sIkF1dG9TaXplIjowLCJGb3JlZ3JvdW5kIjp7IiRyZWYiOiIxNDgifSwiTWF4V2lkdGgiOjk2MC4wLCJNYXhIZWlnaHQiOiJJbmZpbml0eSIsIlNtYXJ0Rm9yZWdyb3VuZElzQWN0aXZlIjpmYWxzZSwiSG9yaXpvbnRhbEFsaWdubWVudCI6MSwiVmVydGljYWxBbGlnbm1lbnQiOjAsIlNtYXJ0Rm9yZWdyb3VuZCI6bnVsbCwiQmFja2dyb3VuZEZpbGxUeXBlIjowLCJNYXJnaW4iOnsiJHJlZiI6IjE1MCJ9LCJQYWRkaW5nIjp7IiRyZWYiOiIxNTEifSwiQmFja2dyb3VuZCI6eyIkcmVmIjoiMTUyIn0sIklzVmlzaWJsZSI6dHJ1ZSwiV2lkdGgiOjAuMCwiSGVpZ2h0IjowLjAsIkJvcmRlclN0eWxlIjp7IiRpZCI6IjIyMyIsIkxpbmVDb2xvciI6bnVsbCwiTGluZVdlaWdodCI6MC4wLCJMaW5lVHlwZSI6MCwiUGFyZW50U3R5bGUiOm51bGx9LCJQYXJlbnRTdHlsZSI6eyIkcmVmIjoiMTQ2In19LCJEYXRlU3R5bGUiOnsiJGlkIjoiMjI0IiwiRm9udFNldHRpbmdzIjp7IiRpZCI6IjIyNSIsIkZvbnRTaXplIjo5LCJGb250TmFtZSI6IlZlcmRhbmEiLCJJc0JvbGQiOmZhbHNlLCJJc0l0YWxpYyI6ZmFsc2UsIklzVW5kZXJsaW5lZCI6ZmFsc2UsIlBhcmVudFN0eWxlIjp7IiRyZWYiOiIxNTQifX0sIkF1dG9TaXplIjowLCJGb3JlZ3JvdW5kIjp7IiRpZCI6IjIyNiIsIkNvbG9yIjp7IiRpZCI6IjIyNyIsIkEiOjI1NSwiUiI6NjgsIkciOjg0LCJCIjoxMDZ9fSwiTWF4V2lkdGgiOjk2MC4wLCJNYXhIZWlnaHQiOiJJbmZpbml0eSIsIlNtYXJ0Rm9yZWdyb3VuZElzQWN0aXZlIjpmYWxzZSwiSG9yaXpvbnRhbEFsaWdubWVudCI6MSwiVmVydGljYWxBbGlnbm1lbnQiOjAsIlNtYXJ0Rm9yZWdyb3VuZCI6bnVsbCwiQmFja2dyb3VuZEZpbGxUeXBlIjowLCJNYXJnaW4iOnsiJHJlZiI6IjE1NyJ9LCJQYWRkaW5nIjp7IiRyZWYiOiIxNTgifSwiQmFja2dyb3VuZCI6eyIkcmVmIjoiMTU5In0sIklzVmlzaWJsZSI6dHJ1ZSwiV2lkdGgiOjAuMCwiSGVpZ2h0IjowLjAsIkJvcmRlclN0eWxlIjp7IiRpZCI6IjIyOCIsIkxpbmVDb2xvciI6bnVsbCwiTGluZVdlaWdodCI6MC4wLCJMaW5lVHlwZSI6MCwiUGFyZW50U3R5bGUiOm51bGx9LCJQYXJlbnRTdHlsZSI6eyIkcmVmIjoiMTUzIn19LCJEYXRlRm9ybWF0Ijp7IiRpZCI6IjIyOSIsIkZvcm1hdFN0cmluZyI6ImQvTSIsIlNlcGFyYXRvciI6Ii8iLCJVc2VJbnRlcm5hdGlvbmFsRGF0ZUZvcm1hdCI6dHJ1ZSwiRGF0ZUlzVmlzaWJsZSI6dHJ1ZSwiVGltZUlzVmlzaWJsZSI6ZmFsc2UsIkhvdXJEaWdpdHMiOjAsIkFtUG1EZXNpZ25hdG9yIjowLCJUcmltMDBNaW51dGVzIjpmYWxzZSwiTGFzdEtub3duVmlzaWJpbGl0eVN0YXRlIjpudWxsfSwiV2Vla051bWJlcmluZyI6eyIkaWQiOiIyMzAiLCJGb3JtYXQiOjAsIklzVmlzaWJsZSI6ZmFsc2UsIkxhc3RLbm93blZpc2liaWxpdHlTdGF0ZSI6ZmFsc2V9LCJJc1Zpc2libGUiOnRydWUsIlBhcmVudFN0eWxlIjp7IiRyZWYiOiIxMTcifX0sIkluZGV4IjoxLCJTbWFydER1cmF0aW9uQWN0aXZhdGVkIjpmYWxzZSwiRGF0ZUZvcm1hdCI6eyIkcmVmIjoiMjI5In0sIldlZWtOdW1iZXJpbmciOnsiJGlkIjoiMjMxIiwiRm9ybWF0IjowLCJJc1Zpc2libGUiOmZhbHNlLCJMYXN0S25vd25WaXNpYmlsaXR5U3RhdGUiOmZhbHNlfSwiSWQiOiI0ZjIxZjM2OS0wM2RhLTRiOGMtOTFmOS03NWZiNzIwZmJkYzIiLCJJbXBvcnRJZCI6bnVsbCwiVGl0bGUiOiJXb3JraW5nIFdlYiBGcm9udCIsIk5vdGUiOm51bGwsIkh5cGVybGluayI6eyIkaWQiOiIyMzIiLCJBZGRyZXNzIjoiIiwiU3ViQWRkcmVzcyI6IiJ9LCJJc0NoYW5nZWQiOmZhbHNlLCJJc05ldyI6ZmFsc2V9LHsiJGlkIjoiMjMzIiwiR3JvdXBOYW1lIjoiYTkyYTZjZWYtNGRjZC00N2ZiLWI1ZGItMDdhY2QwY2M0MDdkIiwiU3RhcnREYXRlIjoiMjAyMi0xMC0yN1QwMDowMDowMFoiLCJFbmREYXRlIjoiMjAyMi0xMS0wM1QyMzo1OTo1OS45OTlaIiwiUGVyY2VudGFnZUNvbXBsZXRlIjoxMDAuMCwiU3R5bGUiOnsiJGlkIjoiMjM0IiwiU2hhcGUiOjEsIlNoYXBlVGhpY2tuZXNzIjoxLCJEdXJhdGlvbkZvcm1hdCI6MCwiSW5jbHVkZU5vbldvcmtpbmdEYXlzSW5EdXJhdGlvbiI6ZmFsc2UsIlBlcmNlbnRhZ2VDb21wbGV0ZVN0eWxlIjp7IiRpZCI6IjIzNSIsIkZvbnRTZXR0aW5ncyI6eyIkaWQiOiIyMzYiLCJGb250U2l6ZSI6OSwiRm9udE5hbWUiOiJBcmlhbCIsIklzQm9sZCI6ZmFsc2UsIklzSXRhbGljIjpmYWxzZSwiSXNVbmRlcmxpbmVkIjpmYWxzZSwiUGFyZW50U3R5bGUiOnsiJHJlZiI6IjExOSJ9fSwiQXV0b1NpemUiOjAsIkZvcmVncm91bmQiOnsiJHJlZiI6IjEyMCJ9LCJNYXhXaWR0aCI6OTYwLjAsIk1heEhlaWdodCI6IkluZmluaXR5IiwiU21hcnRGb3JlZ3JvdW5kSXNBY3RpdmUiOmZhbHNlLCJIb3Jpem9udGFsQWxpZ25tZW50IjowLCJWZXJ0aWNhbEFsaWdubWVudCI6MCwiU21hcnRGb3JlZ3JvdW5kIjpudWxsLCJCYWNrZ3JvdW5kRmlsbFR5cGUiOjAsIk1hcmdpbiI6eyIkcmVmIjoiMTIyIn0sIlBhZGRpbmciOnsiJHJlZiI6IjEyMyJ9LCJCYWNrZ3JvdW5kIjp7IiRyZWYiOiIxMjQifSwiSXNWaXNpYmxlIjp0cnVlLCJXaWR0aCI6MC4wLCJIZWlnaHQiOjAuMCwiQm9yZGVyU3R5bGUiOnsiJGlkIjoiMjM3IiwiTGluZUNvbG9yIjpudWxsLCJMaW5lV2VpZ2h0IjowLjAsIkxpbmVUeXBlIjowLCJQYXJlbnRTdHlsZSI6bnVsbH0sIlBhcmVudFN0eWxlIjp7IiRyZWYiOiIxMTgifX0sIkR1cmF0aW9uU3R5bGUiOnsiJGlkIjoiMjM4IiwiRm9udFNldHRpbmdzIjp7IiRpZCI6IjIzOSIsIkZvbnRTaXplIjo5LCJGb250TmFtZSI6IlZlcmRhbmEiLCJJc0JvbGQiOmZhbHNlLCJJc0l0YWxpYyI6ZmFsc2UsIklzVW5kZXJsaW5lZCI6ZmFsc2UsIlBhcmVudFN0eWxlIjp7IiRyZWYiOiIxMjYifX0sIkF1dG9TaXplIjowLCJGb3JlZ3JvdW5kIjp7IiRpZCI6IjI0MCIsIkNvbG9yIjp7IiRpZCI6IjI0MS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cmVmIjoiMTI5In0sIlBhZGRpbmciOnsiJHJlZiI6IjEzMCJ9LCJCYWNrZ3JvdW5kIjp7IiRyZWYiOiIxMzEifSwiSXNWaXNpYmxlIjp0cnVlLCJXaWR0aCI6MC4wLCJIZWlnaHQiOjAuMCwiQm9yZGVyU3R5bGUiOnsiJGlkIjoiMjQyIiwiTGluZUNvbG9yIjpudWxsLCJMaW5lV2VpZ2h0IjowLjAsIkxpbmVUeXBlIjowLCJQYXJlbnRTdHlsZSI6bnVsbH0sIlBhcmVudFN0eWxlIjp7IiRyZWYiOiIxMjUifX0sIkhvcml6b250YWxDb25uZWN0b3JTdHlsZSI6eyIkaWQiOiIyNDMiLCJMaW5lQ29sb3IiOnsiJHJlZiI6IjEzMyJ9LCJMaW5lV2VpZ2h0IjoxLjAsIkxpbmVUeXBlIjowLCJQYXJlbnRTdHlsZSI6eyIkcmVmIjoiMTMyIn19LCJWZXJ0aWNhbENvbm5lY3RvclN0eWxlIjp7IiRpZCI6IjI0NCIsIkxpbmVDb2xvciI6eyIkcmVmIjoiMTM2In0sIkxpbmVXZWlnaHQiOjEuMCwiTGluZVR5cGUiOjAsIlBhcmVudFN0eWxlIjp7IiRyZWYiOiIxMzU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yNDUiLCJNYXJnaW4iOnsiJHJlZiI6IjEzOSJ9LCJQYWRkaW5nIjp7IiRyZWYiOiIxNDAifSwiQmFja2dyb3VuZCI6eyIkaWQiOiIyNDYiLCJDb2xvciI6eyIkaWQiOiIyNDciLCJBIjoyNTUsIlIiOjEwMCwiRyI6MTYwLCJCIjoyMDB9fSwiSXNWaXNpYmxlIjp0cnVlLCJXaWR0aCI6MC4wLCJIZWlnaHQiOjE2LjAsIkJvcmRlclN0eWxlIjp7IiRpZCI6IjI0OCIsIkxpbmVDb2xvciI6eyIkcmVmIjoiMTQ0In0sIkxpbmVXZWlnaHQiOjAuMCwiTGluZVR5cGUiOjAsIlBhcmVudFN0eWxlIjp7IiRyZWYiOiIxNDMifX0sIlBhcmVudFN0eWxlIjp7IiRyZWYiOiIxMzgifX0sIlRpdGxlU3R5bGUiOnsiJGlkIjoiMjQ5IiwiRm9udFNldHRpbmdzIjp7IiRpZCI6IjI1MCIsIkZvbnRTaXplIjoxMCwiRm9udE5hbWUiOiJWZXJkYW5hIiwiSXNCb2xkIjpmYWxzZSwiSXNJdGFsaWMiOmZhbHNlLCJJc1VuZGVybGluZWQiOmZhbHNlLCJQYXJlbnRTdHlsZSI6eyIkcmVmIjoiMTQ3In19LCJBdXRvU2l6ZSI6MCwiRm9yZWdyb3VuZCI6eyIkcmVmIjoiMTQ4In0sIk1heFdpZHRoIjo5NjAuMCwiTWF4SGVpZ2h0IjoiSW5maW5pdHkiLCJTbWFydEZvcmVncm91bmRJc0FjdGl2ZSI6ZmFsc2UsIkhvcml6b250YWxBbGlnbm1lbnQiOjEsIlZlcnRpY2FsQWxpZ25tZW50IjowLCJTbWFydEZvcmVncm91bmQiOm51bGwsIkJhY2tncm91bmRGaWxsVHlwZSI6MCwiTWFyZ2luIjp7IiRyZWYiOiIxNTAifSwiUGFkZGluZyI6eyIkcmVmIjoiMTUxIn0sIkJhY2tncm91bmQiOnsiJHJlZiI6IjE1MiJ9LCJJc1Zpc2libGUiOnRydWUsIldpZHRoIjowLjAsIkhlaWdodCI6MC4wLCJCb3JkZXJTdHlsZSI6eyIkaWQiOiIyNTEiLCJMaW5lQ29sb3IiOm51bGwsIkxpbmVXZWlnaHQiOjAuMCwiTGluZVR5cGUiOjAsIlBhcmVudFN0eWxlIjpudWxsfSwiUGFyZW50U3R5bGUiOnsiJHJlZiI6IjE0NiJ9fSwiRGF0ZVN0eWxlIjp7IiRpZCI6IjI1MiIsIkZvbnRTZXR0aW5ncyI6eyIkaWQiOiIyNTMiLCJGb250U2l6ZSI6OSwiRm9udE5hbWUiOiJWZXJkYW5hIiwiSXNCb2xkIjpmYWxzZSwiSXNJdGFsaWMiOmZhbHNlLCJJc1VuZGVybGluZWQiOmZhbHNlLCJQYXJlbnRTdHlsZSI6eyIkcmVmIjoiMTU0In19LCJBdXRvU2l6ZSI6MCwiRm9yZWdyb3VuZCI6eyIkaWQiOiIyNTQiLCJDb2xvciI6eyIkaWQiOiIyNTUiLCJBIjoyNTUsIlIiOjY4LCJHIjo4NCwiQiI6MTA2fX0sIk1heFdpZHRoIjo5NjAuMCwiTWF4SGVpZ2h0IjoiSW5maW5pdHkiLCJTbWFydEZvcmVncm91bmRJc0FjdGl2ZSI6ZmFsc2UsIkhvcml6b250YWxBbGlnbm1lbnQiOjEsIlZlcnRpY2FsQWxpZ25tZW50IjowLCJTbWFydEZvcmVncm91bmQiOm51bGwsIkJhY2tncm91bmRGaWxsVHlwZSI6MCwiTWFyZ2luIjp7IiRyZWYiOiIxNTcifSwiUGFkZGluZyI6eyIkcmVmIjoiMTU4In0sIkJhY2tncm91bmQiOnsiJHJlZiI6IjE1OSJ9LCJJc1Zpc2libGUiOnRydWUsIldpZHRoIjowLjAsIkhlaWdodCI6MC4wLCJCb3JkZXJTdHlsZSI6eyIkaWQiOiIyNTYiLCJMaW5lQ29sb3IiOm51bGwsIkxpbmVXZWlnaHQiOjAuMCwiTGluZVR5cGUiOjAsIlBhcmVudFN0eWxlIjpudWxsfSwiUGFyZW50U3R5bGUiOnsiJHJlZiI6IjE1MyJ9fSwiRGF0ZUZvcm1hdCI6eyIkaWQiOiIyNTciLCJGb3JtYXRTdHJpbmciOiJkL00iLCJTZXBhcmF0b3IiOiIvIiwiVXNlSW50ZXJuYXRpb25hbERhdGVGb3JtYXQiOnRydWUsIkRhdGVJc1Zpc2libGUiOnRydWUsIlRpbWVJc1Zpc2libGUiOmZhbHNlLCJIb3VyRGlnaXRzIjowLCJBbVBtRGVzaWduYXRvciI6MCwiVHJpbTAwTWludXRlcyI6ZmFsc2UsIkxhc3RLbm93blZpc2liaWxpdHlTdGF0ZSI6bnVsbH0sIldlZWtOdW1iZXJpbmciOnsiJGlkIjoiMjU4IiwiRm9ybWF0IjowLCJJc1Zpc2libGUiOmZhbHNlLCJMYXN0S25vd25WaXNpYmlsaXR5U3RhdGUiOmZhbHNlfSwiSXNWaXNpYmxlIjp0cnVlLCJQYXJlbnRTdHlsZSI6eyIkcmVmIjoiMTE3In19LCJJbmRleCI6MiwiU21hcnREdXJhdGlvbkFjdGl2YXRlZCI6ZmFsc2UsIkRhdGVGb3JtYXQiOnsiJHJlZiI6IjI1NyJ9LCJXZWVrTnVtYmVyaW5nIjp7IiRpZCI6IjI1OSIsIkZvcm1hdCI6MCwiSXNWaXNpYmxlIjpmYWxzZSwiTGFzdEtub3duVmlzaWJpbGl0eVN0YXRlIjpmYWxzZX0sIklkIjoiMmRhZmUzNTYtNTA1NC00NWRjLWIzNWUtMWM4ZGU5NjM4N2Q0IiwiSW1wb3J0SWQiOm51bGwsIlRpdGxlIjoiV29ya2luZyBVcGxvYWQiLCJOb3RlIjpudWxsLCJIeXBlcmxpbmsiOnsiJGlkIjoiMjYwIiwiQWRkcmVzcyI6IiIsIlN1YkFkZHJlc3MiOiIifSwiSXNDaGFuZ2VkIjpmYWxzZSwiSXNOZXciOmZhbHNlfSx7IiRpZCI6IjI2MSIsIkdyb3VwTmFtZSI6IjA0ZWIxOTcyLTU0MTEtNGZlYy1iYTU3LTI5ODMxNmU3MzAwZCIsIlN0YXJ0RGF0ZSI6IjIwMjItMTEtMDNUMDA6MDA6MDBaIiwiRW5kRGF0ZSI6IjIwMjItMTEtMTBUMjM6NTk6NTkuOTk5WiIsIlBlcmNlbnRhZ2VDb21wbGV0ZSI6MTAwLjAsIlN0eWxlIjp7IiRpZCI6IjI2MiIsIlNoYXBlIjoxLCJTaGFwZVRoaWNrbmVzcyI6MSwiRHVyYXRpb25Gb3JtYXQiOjAsIkluY2x1ZGVOb25Xb3JraW5nRGF5c0luRHVyYXRpb24iOmZhbHNlLCJQZXJjZW50YWdlQ29tcGxldGVTdHlsZSI6eyIkaWQiOiIyNjMiLCJGb250U2V0dGluZ3MiOnsiJGlkIjoiMjY0IiwiRm9udFNpemUiOjksIkZvbnROYW1lIjoiQXJpYWwiLCJJc0JvbGQiOmZhbHNlLCJJc0l0YWxpYyI6ZmFsc2UsIklzVW5kZXJsaW5lZCI6ZmFsc2UsIlBhcmVudFN0eWxlIjp7IiRyZWYiOiIxMTkifX0sIkF1dG9TaXplIjowLCJGb3JlZ3JvdW5kIjp7IiRyZWYiOiIxMjAifSwiTWF4V2lkdGgiOjk2MC4wLCJNYXhIZWlnaHQiOiJJbmZpbml0eSIsIlNtYXJ0Rm9yZWdyb3VuZElzQWN0aXZlIjpmYWxzZSwiSG9yaXpvbnRhbEFsaWdubWVudCI6MCwiVmVydGljYWxBbGlnbm1lbnQiOjAsIlNtYXJ0Rm9yZWdyb3VuZCI6bnVsbCwiQmFja2dyb3VuZEZpbGxUeXBlIjowLCJNYXJnaW4iOnsiJHJlZiI6IjEyMiJ9LCJQYWRkaW5nIjp7IiRyZWYiOiIxMjMifSwiQmFja2dyb3VuZCI6eyIkcmVmIjoiMTI0In0sIklzVmlzaWJsZSI6dHJ1ZSwiV2lkdGgiOjAuMCwiSGVpZ2h0IjowLjAsIkJvcmRlclN0eWxlIjp7IiRpZCI6IjI2NSIsIkxpbmVDb2xvciI6bnVsbCwiTGluZVdlaWdodCI6MC4wLCJMaW5lVHlwZSI6MCwiUGFyZW50U3R5bGUiOm51bGx9LCJQYXJlbnRTdHlsZSI6eyIkcmVmIjoiMTE4In19LCJEdXJhdGlvblN0eWxlIjp7IiRpZCI6IjI2NiIsIkZvbnRTZXR0aW5ncyI6eyIkaWQiOiIyNjciLCJGb250U2l6ZSI6OSwiRm9udE5hbWUiOiJWZXJkYW5hIiwiSXNCb2xkIjpmYWxzZSwiSXNJdGFsaWMiOmZhbHNlLCJJc1VuZGVybGluZWQiOmZhbHNlLCJQYXJlbnRTdHlsZSI6eyIkcmVmIjoiMTI2In19LCJBdXRvU2l6ZSI6MCwiRm9yZWdyb3VuZCI6eyIkaWQiOiIyNjgiLCJDb2xvciI6eyIkaWQiOiIyNjkiLCJBIjoyNTUsIlIiOjI1NSwiRyI6MjU1LCJCIjoyNTV9fSwiTWF4V2lkdGgiOjk2MC4wLCJNYXhIZWlnaHQiOiJJbmZpbml0eSIsIlNtYXJ0Rm9yZWdyb3VuZElzQWN0aXZlIjpmYWxzZSwiSG9yaXpvbnRhbEFsaWdubWVudCI6MSwiVmVydGljYWxBbGlnbm1lbnQiOjAsIlNtYXJ0Rm9yZWdyb3VuZCI6bnVsbCwiQmFja2dyb3VuZEZpbGxUeXBlIjowLCJNYXJnaW4iOnsiJHJlZiI6IjEyOSJ9LCJQYWRkaW5nIjp7IiRyZWYiOiIxMzAifSwiQmFja2dyb3VuZCI6eyIkcmVmIjoiMTMxIn0sIklzVmlzaWJsZSI6dHJ1ZSwiV2lkdGgiOjAuMCwiSGVpZ2h0IjowLjAsIkJvcmRlclN0eWxlIjp7IiRpZCI6IjI3MCIsIkxpbmVDb2xvciI6bnVsbCwiTGluZVdlaWdodCI6MC4wLCJMaW5lVHlwZSI6MCwiUGFyZW50U3R5bGUiOm51bGx9LCJQYXJlbnRTdHlsZSI6eyIkcmVmIjoiMTI1In19LCJIb3Jpem9udGFsQ29ubmVjdG9yU3R5bGUiOnsiJGlkIjoiMjcxIiwiTGluZUNvbG9yIjp7IiRyZWYiOiIxMzMifSwiTGluZVdlaWdodCI6MS4wLCJMaW5lVHlwZSI6MCwiUGFyZW50U3R5bGUiOnsiJHJlZiI6IjEzMiJ9fSwiVmVydGljYWxDb25uZWN0b3JTdHlsZSI6eyIkaWQiOiIyNzIiLCJMaW5lQ29sb3IiOnsiJHJlZiI6IjEzNiJ9LCJMaW5lV2VpZ2h0IjoxLjAsIkxpbmVUeXBlIjowLCJQYXJlbnRTdHlsZSI6eyIkcmVmIjoiMTM1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jczIiwiTWFyZ2luIjp7IiRyZWYiOiIxMzkifSwiUGFkZGluZyI6eyIkcmVmIjoiMTQwIn0sIkJhY2tncm91bmQiOnsiJGlkIjoiMjc0IiwiQ29sb3IiOnsiJGlkIjoiMjc1IiwiQSI6MjU1LCJSIjowLCJHIjo4MiwiQiI6MTQ3fX0sIklzVmlzaWJsZSI6dHJ1ZSwiV2lkdGgiOjAuMCwiSGVpZ2h0IjoxNi4wLCJCb3JkZXJTdHlsZSI6eyIkaWQiOiIyNzYiLCJMaW5lQ29sb3IiOnsiJHJlZiI6IjE0NCJ9LCJMaW5lV2VpZ2h0IjowLjAsIkxpbmVUeXBlIjowLCJQYXJlbnRTdHlsZSI6eyIkcmVmIjoiMTQzIn19LCJQYXJlbnRTdHlsZSI6eyIkcmVmIjoiMTM4In19LCJUaXRsZVN0eWxlIjp7IiRpZCI6IjI3NyIsIkZvbnRTZXR0aW5ncyI6eyIkaWQiOiIyNzgiLCJGb250U2l6ZSI6MTAsIkZvbnROYW1lIjoiVmVyZGFuYSIsIklzQm9sZCI6ZmFsc2UsIklzSXRhbGljIjpmYWxzZSwiSXNVbmRlcmxpbmVkIjpmYWxzZSwiUGFyZW50U3R5bGUiOnsiJHJlZiI6IjE0NyJ9fSwiQXV0b1NpemUiOjAsIkZvcmVncm91bmQiOnsiJHJlZiI6IjE0OCJ9LCJNYXhXaWR0aCI6OTYwLjAsIk1heEhlaWdodCI6IkluZmluaXR5IiwiU21hcnRGb3JlZ3JvdW5kSXNBY3RpdmUiOmZhbHNlLCJIb3Jpem9udGFsQWxpZ25tZW50IjoxLCJWZXJ0aWNhbEFsaWdubWVudCI6MCwiU21hcnRGb3JlZ3JvdW5kIjpudWxsLCJCYWNrZ3JvdW5kRmlsbFR5cGUiOjAsIk1hcmdpbiI6eyIkcmVmIjoiMTUwIn0sIlBhZGRpbmciOnsiJHJlZiI6IjE1MSJ9LCJCYWNrZ3JvdW5kIjp7IiRyZWYiOiIxNTIifSwiSXNWaXNpYmxlIjp0cnVlLCJXaWR0aCI6MC4wLCJIZWlnaHQiOjAuMCwiQm9yZGVyU3R5bGUiOnsiJGlkIjoiMjc5IiwiTGluZUNvbG9yIjpudWxsLCJMaW5lV2VpZ2h0IjowLjAsIkxpbmVUeXBlIjowLCJQYXJlbnRTdHlsZSI6bnVsbH0sIlBhcmVudFN0eWxlIjp7IiRyZWYiOiIxNDYifX0sIkRhdGVTdHlsZSI6eyIkaWQiOiIyODAiLCJGb250U2V0dGluZ3MiOnsiJGlkIjoiMjgxIiwiRm9udFNpemUiOjksIkZvbnROYW1lIjoiVmVyZGFuYSIsIklzQm9sZCI6ZmFsc2UsIklzSXRhbGljIjpmYWxzZSwiSXNVbmRlcmxpbmVkIjpmYWxzZSwiUGFyZW50U3R5bGUiOnsiJHJlZiI6IjE1NCJ9fSwiQXV0b1NpemUiOjAsIkZvcmVncm91bmQiOnsiJGlkIjoiMjgyIiwiQ29sb3IiOnsiJGlkIjoiMjgzIiwiQSI6MjU1LCJSIjo2OCwiRyI6ODQsIkIiOjEwNn19LCJNYXhXaWR0aCI6OTYwLjAsIk1heEhlaWdodCI6IkluZmluaXR5IiwiU21hcnRGb3JlZ3JvdW5kSXNBY3RpdmUiOmZhbHNlLCJIb3Jpem9udGFsQWxpZ25tZW50IjoxLCJWZXJ0aWNhbEFsaWdubWVudCI6MCwiU21hcnRGb3JlZ3JvdW5kIjpudWxsLCJCYWNrZ3JvdW5kRmlsbFR5cGUiOjAsIk1hcmdpbiI6eyIkcmVmIjoiMTU3In0sIlBhZGRpbmciOnsiJHJlZiI6IjE1OCJ9LCJCYWNrZ3JvdW5kIjp7IiRyZWYiOiIxNTkifSwiSXNWaXNpYmxlIjp0cnVlLCJXaWR0aCI6MC4wLCJIZWlnaHQiOjAuMCwiQm9yZGVyU3R5bGUiOnsiJGlkIjoiMjg0IiwiTGluZUNvbG9yIjpudWxsLCJMaW5lV2VpZ2h0IjowLjAsIkxpbmVUeXBlIjowLCJQYXJlbnRTdHlsZSI6bnVsbH0sIlBhcmVudFN0eWxlIjp7IiRyZWYiOiIxNTMifX0sIkRhdGVGb3JtYXQiOnsiJGlkIjoiMjg1IiwiRm9ybWF0U3RyaW5nIjoiZC9NIiwiU2VwYXJhdG9yIjoiLyIsIlVzZUludGVybmF0aW9uYWxEYXRlRm9ybWF0Ijp0cnVlLCJEYXRlSXNWaXNpYmxlIjp0cnVlLCJUaW1lSXNWaXNpYmxlIjpmYWxzZSwiSG91ckRpZ2l0cyI6MCwiQW1QbURlc2lnbmF0b3IiOjAsIlRyaW0wME1pbnV0ZXMiOmZhbHNlLCJMYXN0S25vd25WaXNpYmlsaXR5U3RhdGUiOm51bGx9LCJXZWVrTnVtYmVyaW5nIjp7IiRpZCI6IjI4NiIsIkZvcm1hdCI6MCwiSXNWaXNpYmxlIjpmYWxzZSwiTGFzdEtub3duVmlzaWJpbGl0eVN0YXRlIjpmYWxzZX0sIklzVmlzaWJsZSI6dHJ1ZSwiUGFyZW50U3R5bGUiOnsiJHJlZiI6IjExNyJ9fSwiSW5kZXgiOjMsIlNtYXJ0RHVyYXRpb25BY3RpdmF0ZWQiOmZhbHNlLCJEYXRlRm9ybWF0Ijp7IiRyZWYiOiIyODUifSwiV2Vla051bWJlcmluZyI6eyIkaWQiOiIyODciLCJGb3JtYXQiOjAsIklzVmlzaWJsZSI6ZmFsc2UsIkxhc3RLbm93blZpc2liaWxpdHlTdGF0ZSI6ZmFsc2V9LCJJZCI6IjU0ZDI1YTU4LWJjODYtNDFmZi05NTYzLTM4NmNlNmNkNWU5YiIsIkltcG9ydElkIjpudWxsLCJUaXRsZSI6IldvcmtpbmcgWEVTIGludGVycHJldGVyICsgzrEtYWxnb3JpdGhtICgxLTMpIiwiTm90ZSI6bnVsbCwiSHlwZXJsaW5rIjp7IiRpZCI6IjI4OCIsIkFkZHJlc3MiOiIiLCJTdWJBZGRyZXNzIjoiIn0sIklzQ2hhbmdlZCI6ZmFsc2UsIklzTmV3IjpmYWxzZX0seyIkaWQiOiIyODkiLCJHcm91cE5hbWUiOiIyMDhiYzZhOC1jNTc2LTRjYTAtYTg4Yy0yODUyOTg4MjVhNmIiLCJTdGFydERhdGUiOiIyMDIyLTExLTEwVDAwOjAwOjAwWiIsIkVuZERhdGUiOiIyMDIyLTExLTI0VDIzOjU5OjU5Ljk5OVoiLCJQZXJjZW50YWdlQ29tcGxldGUiOjAuMCwiU3R5bGUiOnsiJGlkIjoiMjkwIiwiU2hhcGUiOjEsIlNoYXBlVGhpY2tuZXNzIjoxLCJEdXJhdGlvbkZvcm1hdCI6MCwiSW5jbHVkZU5vbldvcmtpbmdEYXlzSW5EdXJhdGlvbiI6ZmFsc2UsIlBlcmNlbnRhZ2VDb21wbGV0ZVN0eWxlIjp7IiRpZCI6IjI5MSIsIkZvbnRTZXR0aW5ncyI6eyIkaWQiOiIyOTIiLCJGb250U2l6ZSI6OSwiRm9udE5hbWUiOiJBcmlhbCIsIklzQm9sZCI6ZmFsc2UsIklzSXRhbGljIjpmYWxzZSwiSXNVbmRlcmxpbmVkIjpmYWxzZSwiUGFyZW50U3R5bGUiOnsiJHJlZiI6IjExOSJ9fSwiQXV0b1NpemUiOjAsIkZvcmVncm91bmQiOnsiJHJlZiI6IjEyMCJ9LCJNYXhXaWR0aCI6OTYwLjAsIk1heEhlaWdodCI6IkluZmluaXR5IiwiU21hcnRGb3JlZ3JvdW5kSXNBY3RpdmUiOmZhbHNlLCJIb3Jpem9udGFsQWxpZ25tZW50IjowLCJWZXJ0aWNhbEFsaWdubWVudCI6MCwiU21hcnRGb3JlZ3JvdW5kIjpudWxsLCJCYWNrZ3JvdW5kRmlsbFR5cGUiOjAsIk1hcmdpbiI6eyIkcmVmIjoiMTIyIn0sIlBhZGRpbmciOnsiJHJlZiI6IjEyMyJ9LCJCYWNrZ3JvdW5kIjp7IiRyZWYiOiIxMjQifSwiSXNWaXNpYmxlIjp0cnVlLCJXaWR0aCI6MC4wLCJIZWlnaHQiOjAuMCwiQm9yZGVyU3R5bGUiOnsiJGlkIjoiMjkzIiwiTGluZUNvbG9yIjpudWxsLCJMaW5lV2VpZ2h0IjowLjAsIkxpbmVUeXBlIjowLCJQYXJlbnRTdHlsZSI6bnVsbH0sIlBhcmVudFN0eWxlIjp7IiRyZWYiOiIxMTgifX0sIkR1cmF0aW9uU3R5bGUiOnsiJGlkIjoiMjk0IiwiRm9udFNldHRpbmdzIjp7IiRpZCI6IjI5NSIsIkZvbnRTaXplIjo5LCJGb250TmFtZSI6IlZlcmRhbmEiLCJJc0JvbGQiOmZhbHNlLCJJc0l0YWxpYyI6ZmFsc2UsIklzVW5kZXJsaW5lZCI6ZmFsc2UsIlBhcmVudFN0eWxlIjp7IiRyZWYiOiIxMjYifX0sIkF1dG9TaXplIjowLCJGb3JlZ3JvdW5kIjp7IiRpZCI6IjI5NiIsIkNvbG9yIjp7IiRpZCI6IjI5Ny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cmVmIjoiMTI5In0sIlBhZGRpbmciOnsiJHJlZiI6IjEzMCJ9LCJCYWNrZ3JvdW5kIjp7IiRyZWYiOiIxMzEifSwiSXNWaXNpYmxlIjp0cnVlLCJXaWR0aCI6MC4wLCJIZWlnaHQiOjAuMCwiQm9yZGVyU3R5bGUiOnsiJGlkIjoiMjk4IiwiTGluZUNvbG9yIjpudWxsLCJMaW5lV2VpZ2h0IjowLjAsIkxpbmVUeXBlIjowLCJQYXJlbnRTdHlsZSI6bnVsbH0sIlBhcmVudFN0eWxlIjp7IiRyZWYiOiIxMjUifX0sIkhvcml6b250YWxDb25uZWN0b3JTdHlsZSI6eyIkaWQiOiIyOTkiLCJMaW5lQ29sb3IiOnsiJHJlZiI6IjEzMyJ9LCJMaW5lV2VpZ2h0IjoxLjAsIkxpbmVUeXBlIjowLCJQYXJlbnRTdHlsZSI6eyIkcmVmIjoiMTMyIn19LCJWZXJ0aWNhbENvbm5lY3RvclN0eWxlIjp7IiRpZCI6IjMwMCIsIkxpbmVDb2xvciI6eyIkcmVmIjoiMTM2In0sIkxpbmVXZWlnaHQiOjEuMCwiTGluZVR5cGUiOjAsIlBhcmVudFN0eWxlIjp7IiRyZWYiOiIxMzU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EiLCJNYXJnaW4iOnsiJHJlZiI6IjEzOSJ9LCJQYWRkaW5nIjp7IiRyZWYiOiIxNDAifSwiQmFja2dyb3VuZCI6eyIkaWQiOiIzMDIiLCJDb2xvciI6eyIkaWQiOiIzMDMiLCJBIjoyNTUsIlIiOjEwMCwiRyI6MTYwLCJCIjoyMDB9fSwiSXNWaXNpYmxlIjp0cnVlLCJXaWR0aCI6MC4wLCJIZWlnaHQiOjE2LjAsIkJvcmRlclN0eWxlIjp7IiRpZCI6IjMwNCIsIkxpbmVDb2xvciI6eyIkcmVmIjoiMTQ0In0sIkxpbmVXZWlnaHQiOjAuMCwiTGluZVR5cGUiOjAsIlBhcmVudFN0eWxlIjp7IiRyZWYiOiIxNDMifX0sIlBhcmVudFN0eWxlIjp7IiRyZWYiOiIxMzgifX0sIlRpdGxlU3R5bGUiOnsiJGlkIjoiMzA1IiwiRm9udFNldHRpbmdzIjp7IiRpZCI6IjMwNiIsIkZvbnRTaXplIjoxMCwiRm9udE5hbWUiOiJWZXJkYW5hIiwiSXNCb2xkIjpmYWxzZSwiSXNJdGFsaWMiOmZhbHNlLCJJc1VuZGVybGluZWQiOmZhbHNlLCJQYXJlbnRTdHlsZSI6eyIkcmVmIjoiMTQ3In19LCJBdXRvU2l6ZSI6MCwiRm9yZWdyb3VuZCI6eyIkcmVmIjoiMTQ4In0sIk1heFdpZHRoIjo5NjAuMCwiTWF4SGVpZ2h0IjoiSW5maW5pdHkiLCJTbWFydEZvcmVncm91bmRJc0FjdGl2ZSI6ZmFsc2UsIkhvcml6b250YWxBbGlnbm1lbnQiOjEsIlZlcnRpY2FsQWxpZ25tZW50IjowLCJTbWFydEZvcmVncm91bmQiOm51bGwsIkJhY2tncm91bmRGaWxsVHlwZSI6MCwiTWFyZ2luIjp7IiRyZWYiOiIxNTAifSwiUGFkZGluZyI6eyIkcmVmIjoiMTUxIn0sIkJhY2tncm91bmQiOnsiJHJlZiI6IjE1MiJ9LCJJc1Zpc2libGUiOnRydWUsIldpZHRoIjowLjAsIkhlaWdodCI6MC4wLCJCb3JkZXJTdHlsZSI6eyIkaWQiOiIzMDciLCJMaW5lQ29sb3IiOm51bGwsIkxpbmVXZWlnaHQiOjAuMCwiTGluZVR5cGUiOjAsIlBhcmVudFN0eWxlIjpudWxsfSwiUGFyZW50U3R5bGUiOnsiJHJlZiI6IjE0NiJ9fSwiRGF0ZVN0eWxlIjp7IiRpZCI6IjMwOCIsIkZvbnRTZXR0aW5ncyI6eyIkaWQiOiIzMDkiLCJGb250U2l6ZSI6OSwiRm9udE5hbWUiOiJWZXJkYW5hIiwiSXNCb2xkIjpmYWxzZSwiSXNJdGFsaWMiOmZhbHNlLCJJc1VuZGVybGluZWQiOmZhbHNlLCJQYXJlbnRTdHlsZSI6eyIkcmVmIjoiMTU0In19LCJBdXRvU2l6ZSI6MCwiRm9yZWdyb3VuZCI6eyIkaWQiOiIzMTAiLCJDb2xvciI6eyIkaWQiOiIzMTEiLCJBIjoyNTUsIlIiOjY4LCJHIjo4NCwiQiI6MTA2fX0sIk1heFdpZHRoIjo5NjAuMCwiTWF4SGVpZ2h0IjoiSW5maW5pdHkiLCJTbWFydEZvcmVncm91bmRJc0FjdGl2ZSI6ZmFsc2UsIkhvcml6b250YWxBbGlnbm1lbnQiOjEsIlZlcnRpY2FsQWxpZ25tZW50IjowLCJTbWFydEZvcmVncm91bmQiOm51bGwsIkJhY2tncm91bmRGaWxsVHlwZSI6MCwiTWFyZ2luIjp7IiRyZWYiOiIxNTcifSwiUGFkZGluZyI6eyIkcmVmIjoiMTU4In0sIkJhY2tncm91bmQiOnsiJHJlZiI6IjE1OSJ9LCJJc1Zpc2libGUiOnRydWUsIldpZHRoIjowLjAsIkhlaWdodCI6MC4wLCJCb3JkZXJTdHlsZSI6eyIkaWQiOiIzMTIiLCJMaW5lQ29sb3IiOm51bGwsIkxpbmVXZWlnaHQiOjAuMCwiTGluZVR5cGUiOjAsIlBhcmVudFN0eWxlIjpudWxsfSwiUGFyZW50U3R5bGUiOnsiJHJlZiI6IjE1MyJ9fSwiRGF0ZUZvcm1hdCI6eyIkaWQiOiIzMTMiLCJGb3JtYXRTdHJpbmciOiJkL00iLCJTZXBhcmF0b3IiOiIvIiwiVXNlSW50ZXJuYXRpb25hbERhdGVGb3JtYXQiOnRydWUsIkRhdGVJc1Zpc2libGUiOnRydWUsIlRpbWVJc1Zpc2libGUiOmZhbHNlLCJIb3VyRGlnaXRzIjowLCJBbVBtRGVzaWduYXRvciI6MCwiVHJpbTAwTWludXRlcyI6ZmFsc2UsIkxhc3RLbm93blZpc2liaWxpdHlTdGF0ZSI6bnVsbH0sIldlZWtOdW1iZXJpbmciOnsiJGlkIjoiMzE0IiwiRm9ybWF0IjowLCJJc1Zpc2libGUiOmZhbHNlLCJMYXN0S25vd25WaXNpYmlsaXR5U3RhdGUiOmZhbHNlfSwiSXNWaXNpYmxlIjp0cnVlLCJQYXJlbnRTdHlsZSI6eyIkcmVmIjoiMTE3In19LCJJbmRleCI6NCwiU21hcnREdXJhdGlvbkFjdGl2YXRlZCI6ZmFsc2UsIkRhdGVGb3JtYXQiOnsiJHJlZiI6IjMxMyJ9LCJXZWVrTnVtYmVyaW5nIjp7IiRpZCI6IjMxNSIsIkZvcm1hdCI6MCwiSXNWaXNpYmxlIjpmYWxzZSwiTGFzdEtub3duVmlzaWJpbGl0eVN0YXRlIjpmYWxzZX0sIklkIjoiZGNiNGE3ZjEtMzZlZi00Zjk0LWEyODEtZDQ3MDZmZjg4ZTMzIiwiSW1wb3J0SWQiOm51bGwsIlRpdGxlIjoizrEtYWxnb3JpdGhtICg0LTgpIiwiTm90ZSI6bnVsbCwiSHlwZXJsaW5rIjp7IiRpZCI6IjMxNiIsIkFkZHJlc3MiOiIiLCJTdWJBZGRyZXNzIjoiIn0sIklzQ2hhbmdlZCI6ZmFsc2UsIklzTmV3IjpmYWxzZX0seyIkaWQiOiIzMTciLCJHcm91cE5hbWUiOiJmOTcyM2EzMC1iNWViLTQzNjMtYWNlNC04ZjRjNTQ1MmM2ZDkiLCJTdGFydERhdGUiOiIyMDIyLTExLTI0VDAwOjAwOjAwWiIsIkVuZERhdGUiOiIyMDIyLTEyLTAxVDIzOjU5OjU5Ljk5OVoiLCJQZXJjZW50YWdlQ29tcGxldGUiOjAuMCwiU3R5bGUiOnsiJGlkIjoiMzE4IiwiU2hhcGUiOjEsIlNoYXBlVGhpY2tuZXNzIjoxLCJEdXJhdGlvbkZvcm1hdCI6MCwiSW5jbHVkZU5vbldvcmtpbmdEYXlzSW5EdXJhdGlvbiI6ZmFsc2UsIlBlcmNlbnRhZ2VDb21wbGV0ZVN0eWxlIjp7IiRpZCI6IjMxOSIsIkZvbnRTZXR0aW5ncyI6eyIkaWQiOiIzMjAiLCJGb250U2l6ZSI6OSwiRm9udE5hbWUiOiJBcmlhbCIsIklzQm9sZCI6ZmFsc2UsIklzSXRhbGljIjpmYWxzZSwiSXNVbmRlcmxpbmVkIjpmYWxzZSwiUGFyZW50U3R5bGUiOnsiJHJlZiI6IjExOSJ9fSwiQXV0b1NpemUiOjAsIkZvcmVncm91bmQiOnsiJHJlZiI6IjEyMCJ9LCJNYXhXaWR0aCI6OTYwLjAsIk1heEhlaWdodCI6IkluZmluaXR5IiwiU21hcnRGb3JlZ3JvdW5kSXNBY3RpdmUiOmZhbHNlLCJIb3Jpem9udGFsQWxpZ25tZW50IjowLCJWZXJ0aWNhbEFsaWdubWVudCI6MCwiU21hcnRGb3JlZ3JvdW5kIjpudWxsLCJCYWNrZ3JvdW5kRmlsbFR5cGUiOjAsIk1hcmdpbiI6eyIkcmVmIjoiMTIyIn0sIlBhZGRpbmciOnsiJHJlZiI6IjEyMyJ9LCJCYWNrZ3JvdW5kIjp7IiRyZWYiOiIxMjQifSwiSXNWaXNpYmxlIjp0cnVlLCJXaWR0aCI6MC4wLCJIZWlnaHQiOjAuMCwiQm9yZGVyU3R5bGUiOnsiJGlkIjoiMzIxIiwiTGluZUNvbG9yIjpudWxsLCJMaW5lV2VpZ2h0IjowLjAsIkxpbmVUeXBlIjowLCJQYXJlbnRTdHlsZSI6bnVsbH0sIlBhcmVudFN0eWxlIjp7IiRyZWYiOiIxMTgifX0sIkR1cmF0aW9uU3R5bGUiOnsiJGlkIjoiMzIyIiwiRm9udFNldHRpbmdzIjp7IiRpZCI6IjMyMyIsIkZvbnRTaXplIjo5LCJGb250TmFtZSI6IlZlcmRhbmEiLCJJc0JvbGQiOmZhbHNlLCJJc0l0YWxpYyI6ZmFsc2UsIklzVW5kZXJsaW5lZCI6ZmFsc2UsIlBhcmVudFN0eWxlIjp7IiRyZWYiOiIxMjYifX0sIkF1dG9TaXplIjowLCJGb3JlZ3JvdW5kIjp7IiRpZCI6IjMyNCIsIkNvbG9yIjp7IiRpZCI6IjMyNS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cmVmIjoiMTI5In0sIlBhZGRpbmciOnsiJHJlZiI6IjEzMCJ9LCJCYWNrZ3JvdW5kIjp7IiRyZWYiOiIxMzEifSwiSXNWaXNpYmxlIjp0cnVlLCJXaWR0aCI6MC4wLCJIZWlnaHQiOjAuMCwiQm9yZGVyU3R5bGUiOnsiJGlkIjoiMzI2IiwiTGluZUNvbG9yIjpudWxsLCJMaW5lV2VpZ2h0IjowLjAsIkxpbmVUeXBlIjowLCJQYXJlbnRTdHlsZSI6bnVsbH0sIlBhcmVudFN0eWxlIjp7IiRyZWYiOiIxMjUifX0sIkhvcml6b250YWxDb25uZWN0b3JTdHlsZSI6eyIkaWQiOiIzMjciLCJMaW5lQ29sb3IiOnsiJHJlZiI6IjEzMyJ9LCJMaW5lV2VpZ2h0IjoxLjAsIkxpbmVUeXBlIjowLCJQYXJlbnRTdHlsZSI6eyIkcmVmIjoiMTMyIn19LCJWZXJ0aWNhbENvbm5lY3RvclN0eWxlIjp7IiRpZCI6IjMyOCIsIkxpbmVDb2xvciI6eyIkcmVmIjoiMTM2In0sIkxpbmVXZWlnaHQiOjEuMCwiTGluZVR5cGUiOjAsIlBhcmVudFN0eWxlIjp7IiRyZWYiOiIxMzU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jkiLCJNYXJnaW4iOnsiJHJlZiI6IjEzOSJ9LCJQYWRkaW5nIjp7IiRyZWYiOiIxNDAifSwiQmFja2dyb3VuZCI6eyIkaWQiOiIzMzAiLCJDb2xvciI6eyIkaWQiOiIzMzEiLCJBIjoyNTUsIlIiOjAsIkciOjgyLCJCIjoxNDd9fSwiSXNWaXNpYmxlIjp0cnVlLCJXaWR0aCI6MC4wLCJIZWlnaHQiOjE2LjAsIkJvcmRlclN0eWxlIjp7IiRpZCI6IjMzMiIsIkxpbmVDb2xvciI6eyIkcmVmIjoiMTQ0In0sIkxpbmVXZWlnaHQiOjAuMCwiTGluZVR5cGUiOjAsIlBhcmVudFN0eWxlIjp7IiRyZWYiOiIxNDMifX0sIlBhcmVudFN0eWxlIjp7IiRyZWYiOiIxMzgifX0sIlRpdGxlU3R5bGUiOnsiJGlkIjoiMzMzIiwiRm9udFNldHRpbmdzIjp7IiRpZCI6IjMzNCIsIkZvbnRTaXplIjoxMCwiRm9udE5hbWUiOiJWZXJkYW5hIiwiSXNCb2xkIjpmYWxzZSwiSXNJdGFsaWMiOmZhbHNlLCJJc1VuZGVybGluZWQiOmZhbHNlLCJQYXJlbnRTdHlsZSI6eyIkcmVmIjoiMTQ3In19LCJBdXRvU2l6ZSI6MCwiRm9yZWdyb3VuZCI6eyIkcmVmIjoiMTQ4In0sIk1heFdpZHRoIjo5NjAuMCwiTWF4SGVpZ2h0IjoiSW5maW5pdHkiLCJTbWFydEZvcmVncm91bmRJc0FjdGl2ZSI6ZmFsc2UsIkhvcml6b250YWxBbGlnbm1lbnQiOjEsIlZlcnRpY2FsQWxpZ25tZW50IjowLCJTbWFydEZvcmVncm91bmQiOm51bGwsIkJhY2tncm91bmRGaWxsVHlwZSI6MCwiTWFyZ2luIjp7IiRyZWYiOiIxNTAifSwiUGFkZGluZyI6eyIkcmVmIjoiMTUxIn0sIkJhY2tncm91bmQiOnsiJHJlZiI6IjE1MiJ9LCJJc1Zpc2libGUiOnRydWUsIldpZHRoIjowLjAsIkhlaWdodCI6MC4wLCJCb3JkZXJTdHlsZSI6eyIkaWQiOiIzMzUiLCJMaW5lQ29sb3IiOm51bGwsIkxpbmVXZWlnaHQiOjAuMCwiTGluZVR5cGUiOjAsIlBhcmVudFN0eWxlIjpudWxsfSwiUGFyZW50U3R5bGUiOnsiJHJlZiI6IjE0NiJ9fSwiRGF0ZVN0eWxlIjp7IiRpZCI6IjMzNiIsIkZvbnRTZXR0aW5ncyI6eyIkaWQiOiIzMzciLCJGb250U2l6ZSI6OSwiRm9udE5hbWUiOiJWZXJkYW5hIiwiSXNCb2xkIjpmYWxzZSwiSXNJdGFsaWMiOmZhbHNlLCJJc1VuZGVybGluZWQiOmZhbHNlLCJQYXJlbnRTdHlsZSI6eyIkcmVmIjoiMTU0In19LCJBdXRvU2l6ZSI6MCwiRm9yZWdyb3VuZCI6eyIkaWQiOiIzMzgiLCJDb2xvciI6eyIkaWQiOiIzMzkiLCJBIjoyNTUsIlIiOjY4LCJHIjo4NCwiQiI6MTA2fX0sIk1heFdpZHRoIjo5NjAuMCwiTWF4SGVpZ2h0IjoiSW5maW5pdHkiLCJTbWFydEZvcmVncm91bmRJc0FjdGl2ZSI6ZmFsc2UsIkhvcml6b250YWxBbGlnbm1lbnQiOjEsIlZlcnRpY2FsQWxpZ25tZW50IjowLCJTbWFydEZvcmVncm91bmQiOm51bGwsIkJhY2tncm91bmRGaWxsVHlwZSI6MCwiTWFyZ2luIjp7IiRyZWYiOiIxNTcifSwiUGFkZGluZyI6eyIkcmVmIjoiMTU4In0sIkJhY2tncm91bmQiOnsiJHJlZiI6IjE1OSJ9LCJJc1Zpc2libGUiOnRydWUsIldpZHRoIjowLjAsIkhlaWdodCI6MC4wLCJCb3JkZXJTdHlsZSI6eyIkaWQiOiIzNDAiLCJMaW5lQ29sb3IiOm51bGwsIkxpbmVXZWlnaHQiOjAuMCwiTGluZVR5cGUiOjAsIlBhcmVudFN0eWxlIjpudWxsfSwiUGFyZW50U3R5bGUiOnsiJHJlZiI6IjE1MyJ9fSwiRGF0ZUZvcm1hdCI6eyIkaWQiOiIzNDEiLCJGb3JtYXRTdHJpbmciOiJkL00iLCJTZXBhcmF0b3IiOiIvIiwiVXNlSW50ZXJuYXRpb25hbERhdGVGb3JtYXQiOnRydWUsIkRhdGVJc1Zpc2libGUiOnRydWUsIlRpbWVJc1Zpc2libGUiOmZhbHNlLCJIb3VyRGlnaXRzIjowLCJBbVBtRGVzaWduYXRvciI6MCwiVHJpbTAwTWludXRlcyI6ZmFsc2UsIkxhc3RLbm93blZpc2liaWxpdHlTdGF0ZSI6bnVsbH0sIldlZWtOdW1iZXJpbmciOnsiJGlkIjoiMzQyIiwiRm9ybWF0IjowLCJJc1Zpc2libGUiOmZhbHNlLCJMYXN0S25vd25WaXNpYmlsaXR5U3RhdGUiOmZhbHNlfSwiSXNWaXNpYmxlIjp0cnVlLCJQYXJlbnRTdHlsZSI6eyIkcmVmIjoiMTE3In19LCJJbmRleCI6NSwiU21hcnREdXJhdGlvbkFjdGl2YXRlZCI6ZmFsc2UsIkRhdGVGb3JtYXQiOnsiJHJlZiI6IjM0MSJ9LCJXZWVrTnVtYmVyaW5nIjp7IiRpZCI6IjM0MyIsIkZvcm1hdCI6MCwiSXNWaXNpYmxlIjpmYWxzZSwiTGFzdEtub3duVmlzaWJpbGl0eVN0YXRlIjpmYWxzZX0sIklkIjoiZGZiMGVjZTItNjUzNi00MmZjLWJkMGYtMWRhNWExMTM4MWUxIiwiSW1wb3J0SWQiOm51bGwsIlRpdGxlIjoiVmlzdWFsaXNhdGlvbiArIGNoZWNrIGFsbCB1bml0IHRlc3RzIiwiTm90ZSI6bnVsbCwiSHlwZXJsaW5rIjp7IiRpZCI6IjM0NCIsIkFkZHJlc3MiOiIiLCJTdWJBZGRyZXNzIjoiIn0sIklzQ2hhbmdlZCI6ZmFsc2UsIklzTmV3IjpmYWxzZX0seyIkaWQiOiIzNDUiLCJHcm91cE5hbWUiOiJjNGM2NjVlYS1iMmYwLTRkNmItOWRmMS1iZTFiOTJmZGE3ZGUiLCJTdGFydERhdGUiOiIyMDIyLTEyLTAxVDAwOjAwOjAwWiIsIkVuZERhdGUiOiIyMDIyLTEyLTIyVDIzOjU5OjU5Ljk5OVoiLCJQZXJjZW50YWdlQ29tcGxldGUiOjAuMCwiU3R5bGUiOnsiJGlkIjoiMzQ2IiwiU2hhcGUiOjEsIlNoYXBlVGhpY2tuZXNzIjoxLCJEdXJhdGlvbkZvcm1hdCI6MCwiSW5jbHVkZU5vbldvcmtpbmdEYXlzSW5EdXJhdGlvbiI6ZmFsc2UsIlBlcmNlbnRhZ2VDb21wbGV0ZVN0eWxlIjp7IiRpZCI6IjM0NyIsIkZvbnRTZXR0aW5ncyI6eyIkaWQiOiIzNDgiLCJGb250U2l6ZSI6OSwiRm9udE5hbWUiOiJBcmlhbCIsIklzQm9sZCI6ZmFsc2UsIklzSXRhbGljIjpmYWxzZSwiSXNVbmRlcmxpbmVkIjpmYWxzZSwiUGFyZW50U3R5bGUiOnsiJHJlZiI6IjExOSJ9fSwiQXV0b1NpemUiOjAsIkZvcmVncm91bmQiOnsiJHJlZiI6IjEyMCJ9LCJNYXhXaWR0aCI6OTYwLjAsIk1heEhlaWdodCI6IkluZmluaXR5IiwiU21hcnRGb3JlZ3JvdW5kSXNBY3RpdmUiOmZhbHNlLCJIb3Jpem9udGFsQWxpZ25tZW50IjowLCJWZXJ0aWNhbEFsaWdubWVudCI6MCwiU21hcnRGb3JlZ3JvdW5kIjpudWxsLCJCYWNrZ3JvdW5kRmlsbFR5cGUiOjAsIk1hcmdpbiI6eyIkcmVmIjoiMTIyIn0sIlBhZGRpbmciOnsiJHJlZiI6IjEyMyJ9LCJCYWNrZ3JvdW5kIjp7IiRyZWYiOiIxMjQifSwiSXNWaXNpYmxlIjp0cnVlLCJXaWR0aCI6MC4wLCJIZWlnaHQiOjAuMCwiQm9yZGVyU3R5bGUiOnsiJGlkIjoiMzQ5IiwiTGluZUNvbG9yIjpudWxsLCJMaW5lV2VpZ2h0IjowLjAsIkxpbmVUeXBlIjowLCJQYXJlbnRTdHlsZSI6bnVsbH0sIlBhcmVudFN0eWxlIjp7IiRyZWYiOiIxMTgifX0sIkR1cmF0aW9uU3R5bGUiOnsiJGlkIjoiMzUwIiwiRm9udFNldHRpbmdzIjp7IiRpZCI6IjM1MSIsIkZvbnRTaXplIjo5LCJGb250TmFtZSI6IlZlcmRhbmEiLCJJc0JvbGQiOmZhbHNlLCJJc0l0YWxpYyI6ZmFsc2UsIklzVW5kZXJsaW5lZCI6ZmFsc2UsIlBhcmVudFN0eWxlIjp7IiRyZWYiOiIxMjYifX0sIkF1dG9TaXplIjowLCJGb3JlZ3JvdW5kIjp7IiRpZCI6IjM1MiIsIkNvbG9yIjp7IiRpZCI6IjM1My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cmVmIjoiMTI5In0sIlBhZGRpbmciOnsiJHJlZiI6IjEzMCJ9LCJCYWNrZ3JvdW5kIjp7IiRyZWYiOiIxMzEifSwiSXNWaXNpYmxlIjp0cnVlLCJXaWR0aCI6MC4wLCJIZWlnaHQiOjAuMCwiQm9yZGVyU3R5bGUiOnsiJGlkIjoiMzU0IiwiTGluZUNvbG9yIjpudWxsLCJMaW5lV2VpZ2h0IjowLjAsIkxpbmVUeXBlIjowLCJQYXJlbnRTdHlsZSI6bnVsbH0sIlBhcmVudFN0eWxlIjp7IiRyZWYiOiIxMjUifX0sIkhvcml6b250YWxDb25uZWN0b3JTdHlsZSI6eyIkaWQiOiIzNTUiLCJMaW5lQ29sb3IiOnsiJHJlZiI6IjEzMyJ9LCJMaW5lV2VpZ2h0IjoxLjAsIkxpbmVUeXBlIjowLCJQYXJlbnRTdHlsZSI6eyIkcmVmIjoiMTMyIn19LCJWZXJ0aWNhbENvbm5lY3RvclN0eWxlIjp7IiRpZCI6IjM1NiIsIkxpbmVDb2xvciI6eyIkcmVmIjoiMTM2In0sIkxpbmVXZWlnaHQiOjEuMCwiTGluZVR5cGUiOjAsIlBhcmVudFN0eWxlIjp7IiRyZWYiOiIxMzU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NTciLCJNYXJnaW4iOnsiJHJlZiI6IjEzOSJ9LCJQYWRkaW5nIjp7IiRyZWYiOiIxNDAifSwiQmFja2dyb3VuZCI6eyIkaWQiOiIzNTgiLCJDb2xvciI6eyIkaWQiOiIzNTkiLCJBIjoyNTUsIlIiOjEwMCwiRyI6MTYwLCJCIjoyMDB9fSwiSXNWaXNpYmxlIjp0cnVlLCJXaWR0aCI6MC4wLCJIZWlnaHQiOjE2LjAsIkJvcmRlclN0eWxlIjp7IiRpZCI6IjM2MCIsIkxpbmVDb2xvciI6eyIkcmVmIjoiMTQ0In0sIkxpbmVXZWlnaHQiOjAuMCwiTGluZVR5cGUiOjAsIlBhcmVudFN0eWxlIjp7IiRyZWYiOiIxNDMifX0sIlBhcmVudFN0eWxlIjp7IiRyZWYiOiIxMzgifX0sIlRpdGxlU3R5bGUiOnsiJGlkIjoiMzYxIiwiRm9udFNldHRpbmdzIjp7IiRpZCI6IjM2MiIsIkZvbnRTaXplIjoxMCwiRm9udE5hbWUiOiJWZXJkYW5hIiwiSXNCb2xkIjpmYWxzZSwiSXNJdGFsaWMiOmZhbHNlLCJJc1VuZGVybGluZWQiOmZhbHNlLCJQYXJlbnRTdHlsZSI6eyIkcmVmIjoiMTQ3In19LCJBdXRvU2l6ZSI6MCwiRm9yZWdyb3VuZCI6eyIkcmVmIjoiMTQ4In0sIk1heFdpZHRoIjo5NjAuMCwiTWF4SGVpZ2h0IjoiSW5maW5pdHkiLCJTbWFydEZvcmVncm91bmRJc0FjdGl2ZSI6ZmFsc2UsIkhvcml6b250YWxBbGlnbm1lbnQiOjEsIlZlcnRpY2FsQWxpZ25tZW50IjowLCJTbWFydEZvcmVncm91bmQiOm51bGwsIkJhY2tncm91bmRGaWxsVHlwZSI6MCwiTWFyZ2luIjp7IiRyZWYiOiIxNTAifSwiUGFkZGluZyI6eyIkcmVmIjoiMTUxIn0sIkJhY2tncm91bmQiOnsiJHJlZiI6IjE1MiJ9LCJJc1Zpc2libGUiOnRydWUsIldpZHRoIjowLjAsIkhlaWdodCI6MC4wLCJCb3JkZXJTdHlsZSI6eyIkaWQiOiIzNjMiLCJMaW5lQ29sb3IiOm51bGwsIkxpbmVXZWlnaHQiOjAuMCwiTGluZVR5cGUiOjAsIlBhcmVudFN0eWxlIjpudWxsfSwiUGFyZW50U3R5bGUiOnsiJHJlZiI6IjE0NiJ9fSwiRGF0ZVN0eWxlIjp7IiRpZCI6IjM2NCIsIkZvbnRTZXR0aW5ncyI6eyIkaWQiOiIzNjUiLCJGb250U2l6ZSI6OSwiRm9udE5hbWUiOiJWZXJkYW5hIiwiSXNCb2xkIjpmYWxzZSwiSXNJdGFsaWMiOmZhbHNlLCJJc1VuZGVybGluZWQiOmZhbHNlLCJQYXJlbnRTdHlsZSI6eyIkcmVmIjoiMTU0In19LCJBdXRvU2l6ZSI6MCwiRm9yZWdyb3VuZCI6eyIkaWQiOiIzNjYiLCJDb2xvciI6eyIkaWQiOiIzNjciLCJBIjoyNTUsIlIiOjY4LCJHIjo4NCwiQiI6MTA2fX0sIk1heFdpZHRoIjo5NjAuMCwiTWF4SGVpZ2h0IjoiSW5maW5pdHkiLCJTbWFydEZvcmVncm91bmRJc0FjdGl2ZSI6ZmFsc2UsIkhvcml6b250YWxBbGlnbm1lbnQiOjEsIlZlcnRpY2FsQWxpZ25tZW50IjowLCJTbWFydEZvcmVncm91bmQiOm51bGwsIkJhY2tncm91bmRGaWxsVHlwZSI6MCwiTWFyZ2luIjp7IiRyZWYiOiIxNTcifSwiUGFkZGluZyI6eyIkcmVmIjoiMTU4In0sIkJhY2tncm91bmQiOnsiJHJlZiI6IjE1OSJ9LCJJc1Zpc2libGUiOnRydWUsIldpZHRoIjowLjAsIkhlaWdodCI6MC4wLCJCb3JkZXJTdHlsZSI6eyIkaWQiOiIzNjgiLCJMaW5lQ29sb3IiOm51bGwsIkxpbmVXZWlnaHQiOjAuMCwiTGluZVR5cGUiOjAsIlBhcmVudFN0eWxlIjpudWxsfSwiUGFyZW50U3R5bGUiOnsiJHJlZiI6IjE1MyJ9fSwiRGF0ZUZvcm1hdCI6eyIkaWQiOiIzNjkiLCJGb3JtYXRTdHJpbmciOiJkL00iLCJTZXBhcmF0b3IiOiIvIiwiVXNlSW50ZXJuYXRpb25hbERhdGVGb3JtYXQiOnRydWUsIkRhdGVJc1Zpc2libGUiOnRydWUsIlRpbWVJc1Zpc2libGUiOmZhbHNlLCJIb3VyRGlnaXRzIjowLCJBbVBtRGVzaWduYXRvciI6MCwiVHJpbTAwTWludXRlcyI6ZmFsc2UsIkxhc3RLbm93blZpc2liaWxpdHlTdGF0ZSI6bnVsbH0sIldlZWtOdW1iZXJpbmciOnsiJGlkIjoiMzcwIiwiRm9ybWF0IjowLCJJc1Zpc2libGUiOmZhbHNlLCJMYXN0S25vd25WaXNpYmlsaXR5U3RhdGUiOmZhbHNlfSwiSXNWaXNpYmxlIjp0cnVlLCJQYXJlbnRTdHlsZSI6eyIkcmVmIjoiMTE3In19LCJJbmRleCI6NiwiU21hcnREdXJhdGlvbkFjdGl2YXRlZCI6ZmFsc2UsIkRhdGVGb3JtYXQiOnsiJHJlZiI6IjM2OSJ9LCJXZWVrTnVtYmVyaW5nIjp7IiRpZCI6IjM3MSIsIkZvcm1hdCI6MCwiSXNWaXNpYmxlIjpmYWxzZSwiTGFzdEtub3duVmlzaWJpbGl0eVN0YXRlIjpmYWxzZX0sIklkIjoiZjdjODI5OGYtOTFlYy00YmM3LTkxNGUtYWJlNTIwYWE5NWUzIiwiSW1wb3J0SWQiOm51bGwsIlRpdGxlIjoiYi1hbGdvcml0aG0gaW1wbGVtZW50YXRpb24iLCJOb3RlIjpudWxsLCJIeXBlcmxpbmsiOnsiJGlkIjoiMzcyIiwiQWRkcmVzcyI6IiIsIlN1YkFkZHJlc3MiOiIifSwiSXNDaGFuZ2VkIjpmYWxzZSwiSXNOZXciOmZhbHNlfSx7IiRpZCI6IjM3MyIsIkdyb3VwTmFtZSI6Ijk1OTY5MTljLWU5NDUtNDkyNC04MWQ1LWVlZjY3Y2YxYzY0ZiIsIlN0YXJ0RGF0ZSI6IjIwMjItMTItMjJUMDA6MDA6MDBaIiwiRW5kRGF0ZSI6IjIwMjItMTItMjlUMjM6NTk6NTkuOTk5WiIsIlBlcmNlbnRhZ2VDb21wbGV0ZSI6MC4wLCJTdHlsZSI6eyIkaWQiOiIzNzQiLCJTaGFwZSI6MSwiU2hhcGVUaGlja25lc3MiOjEsIkR1cmF0aW9uRm9ybWF0IjowLCJJbmNsdWRlTm9uV29ya2luZ0RheXNJbkR1cmF0aW9uIjpmYWxzZSwiUGVyY2VudGFnZUNvbXBsZXRlU3R5bGUiOnsiJGlkIjoiMzc1IiwiRm9udFNldHRpbmdzIjp7IiRpZCI6IjM3NiIsIkZvbnRTaXplIjo5LCJGb250TmFtZSI6IkFyaWFsIiwiSXNCb2xkIjpmYWxzZSwiSXNJdGFsaWMiOmZhbHNlLCJJc1VuZGVybGluZWQiOmZhbHNlLCJQYXJlbnRTdHlsZSI6eyIkcmVmIjoiMTE5In19LCJBdXRvU2l6ZSI6MCwiRm9yZWdyb3VuZCI6eyIkcmVmIjoiMTIwIn0sIk1heFdpZHRoIjo5NjAuMCwiTWF4SGVpZ2h0IjoiSW5maW5pdHkiLCJTbWFydEZvcmVncm91bmRJc0FjdGl2ZSI6ZmFsc2UsIkhvcml6b250YWxBbGlnbm1lbnQiOjAsIlZlcnRpY2FsQWxpZ25tZW50IjowLCJTbWFydEZvcmVncm91bmQiOm51bGwsIkJhY2tncm91bmRGaWxsVHlwZSI6MCwiTWFyZ2luIjp7IiRyZWYiOiIxMjIifSwiUGFkZGluZyI6eyIkcmVmIjoiMTIzIn0sIkJhY2tncm91bmQiOnsiJHJlZiI6IjEyNCJ9LCJJc1Zpc2libGUiOnRydWUsIldpZHRoIjowLjAsIkhlaWdodCI6MC4wLCJCb3JkZXJTdHlsZSI6eyIkaWQiOiIzNzciLCJMaW5lQ29sb3IiOm51bGwsIkxpbmVXZWlnaHQiOjAuMCwiTGluZVR5cGUiOjAsIlBhcmVudFN0eWxlIjpudWxsfSwiUGFyZW50U3R5bGUiOnsiJHJlZiI6IjExOCJ9fSwiRHVyYXRpb25TdHlsZSI6eyIkaWQiOiIzNzgiLCJGb250U2V0dGluZ3MiOnsiJGlkIjoiMzc5IiwiRm9udFNpemUiOjksIkZvbnROYW1lIjoiVmVyZGFuYSIsIklzQm9sZCI6ZmFsc2UsIklzSXRhbGljIjpmYWxzZSwiSXNVbmRlcmxpbmVkIjpmYWxzZSwiUGFyZW50U3R5bGUiOnsiJHJlZiI6IjEyNiJ9fSwiQXV0b1NpemUiOjAsIkZvcmVncm91bmQiOnsiJHJlZiI6IjEyNyJ9LCJNYXhXaWR0aCI6OTYwLjAsIk1heEhlaWdodCI6IkluZmluaXR5IiwiU21hcnRGb3JlZ3JvdW5kSXNBY3RpdmUiOmZhbHNlLCJIb3Jpem9udGFsQWxpZ25tZW50IjoxLCJWZXJ0aWNhbEFsaWdubWVudCI6MCwiU21hcnRGb3JlZ3JvdW5kIjpudWxsLCJCYWNrZ3JvdW5kRmlsbFR5cGUiOjAsIk1hcmdpbiI6eyIkcmVmIjoiMTI5In0sIlBhZGRpbmciOnsiJHJlZiI6IjEzMCJ9LCJCYWNrZ3JvdW5kIjp7IiRyZWYiOiIxMzEifSwiSXNWaXNpYmxlIjp0cnVlLCJXaWR0aCI6MC4wLCJIZWlnaHQiOjAuMCwiQm9yZGVyU3R5bGUiOnsiJGlkIjoiMzgwIiwiTGluZUNvbG9yIjpudWxsLCJMaW5lV2VpZ2h0IjowLjAsIkxpbmVUeXBlIjowLCJQYXJlbnRTdHlsZSI6bnVsbH0sIlBhcmVudFN0eWxlIjp7IiRyZWYiOiIxMjUifX0sIkhvcml6b250YWxDb25uZWN0b3JTdHlsZSI6eyIkaWQiOiIzODEiLCJMaW5lQ29sb3IiOnsiJHJlZiI6IjEzMyJ9LCJMaW5lV2VpZ2h0IjoxLjAsIkxpbmVUeXBlIjowLCJQYXJlbnRTdHlsZSI6eyIkcmVmIjoiMTMyIn19LCJWZXJ0aWNhbENvbm5lY3RvclN0eWxlIjp7IiRpZCI6IjM4MiIsIkxpbmVDb2xvciI6eyIkcmVmIjoiMTM2In0sIkxpbmVXZWlnaHQiOjEuMCwiTGluZVR5cGUiOjAsIlBhcmVudFN0eWxlIjp7IiRyZWYiOiIxMzU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DMiLCJNYXJnaW4iOnsiJHJlZiI6IjEzOSJ9LCJQYWRkaW5nIjp7IiRyZWYiOiIxNDAifSwiQmFja2dyb3VuZCI6eyIkaWQiOiIzODQiLCJDb2xvciI6eyIkaWQiOiIzODUiLCJBIjoyNTUsIlIiOjAsIkciOjgyLCJCIjoxNDd9fSwiSXNWaXNpYmxlIjp0cnVlLCJXaWR0aCI6MC4wLCJIZWlnaHQiOjE2LjAsIkJvcmRlclN0eWxlIjp7IiRpZCI6IjM4NiIsIkxpbmVDb2xvciI6eyIkcmVmIjoiMTQ0In0sIkxpbmVXZWlnaHQiOjAuMCwiTGluZVR5cGUiOjAsIlBhcmVudFN0eWxlIjp7IiRyZWYiOiIxNDMifX0sIlBhcmVudFN0eWxlIjp7IiRyZWYiOiIxMzgifX0sIlRpdGxlU3R5bGUiOnsiJGlkIjoiMzg3IiwiRm9udFNldHRpbmdzIjp7IiRpZCI6IjM4OCIsIkZvbnRTaXplIjoxMCwiRm9udE5hbWUiOiJWZXJkYW5hIiwiSXNCb2xkIjpmYWxzZSwiSXNJdGFsaWMiOmZhbHNlLCJJc1VuZGVybGluZWQiOmZhbHNlLCJQYXJlbnRTdHlsZSI6eyIkcmVmIjoiMTQ3In19LCJBdXRvU2l6ZSI6MCwiRm9yZWdyb3VuZCI6eyIkcmVmIjoiMTQ4In0sIk1heFdpZHRoIjo5NjAuMCwiTWF4SGVpZ2h0IjoiSW5maW5pdHkiLCJTbWFydEZvcmVncm91bmRJc0FjdGl2ZSI6ZmFsc2UsIkhvcml6b250YWxBbGlnbm1lbnQiOjEsIlZlcnRpY2FsQWxpZ25tZW50IjowLCJTbWFydEZvcmVncm91bmQiOm51bGwsIkJhY2tncm91bmRGaWxsVHlwZSI6MCwiTWFyZ2luIjp7IiRyZWYiOiIxNTAifSwiUGFkZGluZyI6eyIkcmVmIjoiMTUxIn0sIkJhY2tncm91bmQiOnsiJHJlZiI6IjE1MiJ9LCJJc1Zpc2libGUiOnRydWUsIldpZHRoIjowLjAsIkhlaWdodCI6MC4wLCJCb3JkZXJTdHlsZSI6eyIkaWQiOiIzODkiLCJMaW5lQ29sb3IiOm51bGwsIkxpbmVXZWlnaHQiOjAuMCwiTGluZVR5cGUiOjAsIlBhcmVudFN0eWxlIjpudWxsfSwiUGFyZW50U3R5bGUiOnsiJHJlZiI6IjE0NiJ9fSwiRGF0ZVN0eWxlIjp7IiRpZCI6IjM5MCIsIkZvbnRTZXR0aW5ncyI6eyIkaWQiOiIzOTEiLCJGb250U2l6ZSI6OSwiRm9udE5hbWUiOiJWZXJkYW5hIiwiSXNCb2xkIjpmYWxzZSwiSXNJdGFsaWMiOmZhbHNlLCJJc1VuZGVybGluZWQiOmZhbHNlLCJQYXJlbnRTdHlsZSI6eyIkcmVmIjoiMTU0In19LCJBdXRvU2l6ZSI6MCwiRm9yZWdyb3VuZCI6eyIkaWQiOiIzOTIiLCJDb2xvciI6eyIkaWQiOiIzOTMiLCJBIjoyNTUsIlIiOjY4LCJHIjo4NCwiQiI6MTA2fX0sIk1heFdpZHRoIjo5NjAuMCwiTWF4SGVpZ2h0IjoiSW5maW5pdHkiLCJTbWFydEZvcmVncm91bmRJc0FjdGl2ZSI6ZmFsc2UsIkhvcml6b250YWxBbGlnbm1lbnQiOjEsIlZlcnRpY2FsQWxpZ25tZW50IjowLCJTbWFydEZvcmVncm91bmQiOm51bGwsIkJhY2tncm91bmRGaWxsVHlwZSI6MCwiTWFyZ2luIjp7IiRyZWYiOiIxNTcifSwiUGFkZGluZyI6eyIkcmVmIjoiMTU4In0sIkJhY2tncm91bmQiOnsiJHJlZiI6IjE1OSJ9LCJJc1Zpc2libGUiOnRydWUsIldpZHRoIjowLjAsIkhlaWdodCI6MC4wLCJCb3JkZXJTdHlsZSI6eyIkaWQiOiIzOTQiLCJMaW5lQ29sb3IiOm51bGwsIkxpbmVXZWlnaHQiOjAuMCwiTGluZVR5cGUiOjAsIlBhcmVudFN0eWxlIjpudWxsfSwiUGFyZW50U3R5bGUiOnsiJHJlZiI6IjE1MyJ9fSwiRGF0ZUZvcm1hdCI6eyIkaWQiOiIzOTUiLCJGb3JtYXRTdHJpbmciOiJkL00iLCJTZXBhcmF0b3IiOiIvIiwiVXNlSW50ZXJuYXRpb25hbERhdGVGb3JtYXQiOnRydWUsIkRhdGVJc1Zpc2libGUiOnRydWUsIlRpbWVJc1Zpc2libGUiOmZhbHNlLCJIb3VyRGlnaXRzIjowLCJBbVBtRGVzaWduYXRvciI6MCwiVHJpbTAwTWludXRlcyI6ZmFsc2UsIkxhc3RLbm93blZpc2liaWxpdHlTdGF0ZSI6bnVsbH0sIldlZWtOdW1iZXJpbmciOnsiJGlkIjoiMzk2IiwiRm9ybWF0IjowLCJJc1Zpc2libGUiOmZhbHNlLCJMYXN0S25vd25WaXNpYmlsaXR5U3RhdGUiOmZhbHNlfSwiSXNWaXNpYmxlIjp0cnVlLCJQYXJlbnRTdHlsZSI6eyIkcmVmIjoiMTE3In19LCJJbmRleCI6NywiU21hcnREdXJhdGlvbkFjdGl2YXRlZCI6ZmFsc2UsIkRhdGVGb3JtYXQiOnsiJHJlZiI6IjM5NSJ9LCJXZWVrTnVtYmVyaW5nIjp7IiRpZCI6IjM5NyIsIkZvcm1hdCI6MCwiSXNWaXNpYmxlIjpmYWxzZSwiTGFzdEtub3duVmlzaWJpbGl0eVN0YXRlIjpmYWxzZX0sIklkIjoiMjFlODQwOGItYzMwNS00MGRmLWExOWItNzI3MGFkM2JjZTA5IiwiSW1wb3J0SWQiOm51bGwsIlRpdGxlIjoiYi1hbGdvcml0aG0gY2hlY2sgYWxsIHVuaXQgdGVzdCIsIk5vdGUiOm51bGwsIkh5cGVybGluayI6eyIkaWQiOiIzOTgiLCJBZGRyZXNzIjoiIiwiU3ViQWRkcmVzcyI6IiJ9LCJJc0NoYW5nZWQiOmZhbHNlLCJJc05ldyI6ZmFsc2V9LHsiJGlkIjoiMzk5IiwiR3JvdXBOYW1lIjoiNmYwMmU0OTctMDg5My00OTYwLWJmNTgtMzY3YjU1NjgyZmM2IiwiU3RhcnREYXRlIjoiMjAyMi0xMi0yOVQwMDowMDowMFoiLCJFbmREYXRlIjoiMjAyMy0wMS0wNVQyMzo1OTo1OS45OTlaIiwiUGVyY2VudGFnZUNvbXBsZXRlIjowLjAsIlN0eWxlIjp7IiRpZCI6IjQwMCIsIlNoYXBlIjoxLCJTaGFwZVRoaWNrbmVzcyI6MSwiRHVyYXRpb25Gb3JtYXQiOjAsIkluY2x1ZGVOb25Xb3JraW5nRGF5c0luRHVyYXRpb24iOmZhbHNlLCJQZXJjZW50YWdlQ29tcGxldGVTdHlsZSI6eyIkaWQiOiI0MDEiLCJGb250U2V0dGluZ3MiOnsiJGlkIjoiNDAyIiwiRm9udFNpemUiOjksIkZvbnROYW1lIjoiQXJpYWwiLCJJc0JvbGQiOmZhbHNlLCJJc0l0YWxpYyI6ZmFsc2UsIklzVW5kZXJsaW5lZCI6ZmFsc2UsIlBhcmVudFN0eWxlIjp7IiRyZWYiOiIxMTkifX0sIkF1dG9TaXplIjowLCJGb3JlZ3JvdW5kIjp7IiRyZWYiOiIxMjAifSwiTWF4V2lkdGgiOjk2MC4wLCJNYXhIZWlnaHQiOiJJbmZpbml0eSIsIlNtYXJ0Rm9yZWdyb3VuZElzQWN0aXZlIjpmYWxzZSwiSG9yaXpvbnRhbEFsaWdubWVudCI6MCwiVmVydGljYWxBbGlnbm1lbnQiOjAsIlNtYXJ0Rm9yZWdyb3VuZCI6bnVsbCwiQmFja2dyb3VuZEZpbGxUeXBlIjowLCJNYXJnaW4iOnsiJHJlZiI6IjEyMiJ9LCJQYWRkaW5nIjp7IiRyZWYiOiIxMjMifSwiQmFja2dyb3VuZCI6eyIkcmVmIjoiMTI0In0sIklzVmlzaWJsZSI6dHJ1ZSwiV2lkdGgiOjAuMCwiSGVpZ2h0IjowLjAsIkJvcmRlclN0eWxlIjp7IiRpZCI6IjQwMyIsIkxpbmVDb2xvciI6bnVsbCwiTGluZVdlaWdodCI6MC4wLCJMaW5lVHlwZSI6MCwiUGFyZW50U3R5bGUiOm51bGx9LCJQYXJlbnRTdHlsZSI6eyIkcmVmIjoiMTE4In19LCJEdXJhdGlvblN0eWxlIjp7IiRpZCI6IjQwNCIsIkZvbnRTZXR0aW5ncyI6eyIkaWQiOiI0MDUiLCJGb250U2l6ZSI6OSwiRm9udE5hbWUiOiJWZXJkYW5hIiwiSXNCb2xkIjpmYWxzZSwiSXNJdGFsaWMiOmZhbHNlLCJJc1VuZGVybGluZWQiOmZhbHNlLCJQYXJlbnRTdHlsZSI6eyIkcmVmIjoiMTI2In19LCJBdXRvU2l6ZSI6MCwiRm9yZWdyb3VuZCI6eyIkaWQiOiI0MDYiLCJDb2xvciI6eyIkaWQiOiI0MDciLCJBIjoyNTUsIlIiOjI1NSwiRyI6MjU1LCJCIjoyNTV9fSwiTWF4V2lkdGgiOjk2MC4wLCJNYXhIZWlnaHQiOiJJbmZpbml0eSIsIlNtYXJ0Rm9yZWdyb3VuZElzQWN0aXZlIjpmYWxzZSwiSG9yaXpvbnRhbEFsaWdubWVudCI6MSwiVmVydGljYWxBbGlnbm1lbnQiOjAsIlNtYXJ0Rm9yZWdyb3VuZCI6bnVsbCwiQmFja2dyb3VuZEZpbGxUeXBlIjowLCJNYXJnaW4iOnsiJHJlZiI6IjEyOSJ9LCJQYWRkaW5nIjp7IiRyZWYiOiIxMzAifSwiQmFja2dyb3VuZCI6eyIkcmVmIjoiMTMxIn0sIklzVmlzaWJsZSI6dHJ1ZSwiV2lkdGgiOjAuMCwiSGVpZ2h0IjowLjAsIkJvcmRlclN0eWxlIjp7IiRpZCI6IjQwOCIsIkxpbmVDb2xvciI6bnVsbCwiTGluZVdlaWdodCI6MC4wLCJMaW5lVHlwZSI6MCwiUGFyZW50U3R5bGUiOm51bGx9LCJQYXJlbnRTdHlsZSI6eyIkcmVmIjoiMTI1In19LCJIb3Jpem9udGFsQ29ubmVjdG9yU3R5bGUiOnsiJGlkIjoiNDA5IiwiTGluZUNvbG9yIjp7IiRyZWYiOiIxMzMifSwiTGluZVdlaWdodCI6MS4wLCJMaW5lVHlwZSI6MCwiUGFyZW50U3R5bGUiOnsiJHJlZiI6IjEzMiJ9fSwiVmVydGljYWxDb25uZWN0b3JTdHlsZSI6eyIkaWQiOiI0MTAiLCJMaW5lQ29sb3IiOnsiJHJlZiI6IjEzNiJ9LCJMaW5lV2VpZ2h0IjoxLjAsIkxpbmVUeXBlIjowLCJQYXJlbnRTdHlsZSI6eyIkcmVmIjoiMTM1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NDExIiwiTWFyZ2luIjp7IiRyZWYiOiIxMzkifSwiUGFkZGluZyI6eyIkcmVmIjoiMTQwIn0sIkJhY2tncm91bmQiOnsiJGlkIjoiNDEyIiwiQ29sb3IiOnsiJGlkIjoiNDEzIiwiQSI6MjU1LCJSIjoxMTIsIkciOjE3MywiQiI6NzF9fSwiSXNWaXNpYmxlIjp0cnVlLCJXaWR0aCI6MC4wLCJIZWlnaHQiOjE2LjAsIkJvcmRlclN0eWxlIjp7IiRpZCI6IjQxNCIsIkxpbmVDb2xvciI6eyIkcmVmIjoiMTQ0In0sIkxpbmVXZWlnaHQiOjAuMCwiTGluZVR5cGUiOjAsIlBhcmVudFN0eWxlIjp7IiRyZWYiOiIxNDMifX0sIlBhcmVudFN0eWxlIjp7IiRyZWYiOiIxMzgifX0sIlRpdGxlU3R5bGUiOnsiJGlkIjoiNDE1IiwiRm9udFNldHRpbmdzIjp7IiRpZCI6IjQxNiIsIkZvbnRTaXplIjoxMCwiRm9udE5hbWUiOiJWZXJkYW5hIiwiSXNCb2xkIjpmYWxzZSwiSXNJdGFsaWMiOmZhbHNlLCJJc1VuZGVybGluZWQiOmZhbHNlLCJQYXJlbnRTdHlsZSI6eyIkcmVmIjoiMTQ3In19LCJBdXRvU2l6ZSI6MCwiRm9yZWdyb3VuZCI6eyIkcmVmIjoiMTQ4In0sIk1heFdpZHRoIjo5NjAuMCwiTWF4SGVpZ2h0IjoiSW5maW5pdHkiLCJTbWFydEZvcmVncm91bmRJc0FjdGl2ZSI6ZmFsc2UsIkhvcml6b250YWxBbGlnbm1lbnQiOjEsIlZlcnRpY2FsQWxpZ25tZW50IjowLCJTbWFydEZvcmVncm91bmQiOm51bGwsIkJhY2tncm91bmRGaWxsVHlwZSI6MCwiTWFyZ2luIjp7IiRyZWYiOiIxNTAifSwiUGFkZGluZyI6eyIkcmVmIjoiMTUxIn0sIkJhY2tncm91bmQiOnsiJHJlZiI6IjE1MiJ9LCJJc1Zpc2libGUiOnRydWUsIldpZHRoIjowLjAsIkhlaWdodCI6MC4wLCJCb3JkZXJTdHlsZSI6eyIkaWQiOiI0MTciLCJMaW5lQ29sb3IiOm51bGwsIkxpbmVXZWlnaHQiOjAuMCwiTGluZVR5cGUiOjAsIlBhcmVudFN0eWxlIjpudWxsfSwiUGFyZW50U3R5bGUiOnsiJHJlZiI6IjE0NiJ9fSwiRGF0ZVN0eWxlIjp7IiRpZCI6IjQxOCIsIkZvbnRTZXR0aW5ncyI6eyIkaWQiOiI0MTkiLCJGb250U2l6ZSI6OSwiRm9udE5hbWUiOiJWZXJkYW5hIiwiSXNCb2xkIjpmYWxzZSwiSXNJdGFsaWMiOmZhbHNlLCJJc1VuZGVybGluZWQiOmZhbHNlLCJQYXJlbnRTdHlsZSI6eyIkcmVmIjoiMTU0In19LCJBdXRvU2l6ZSI6MCwiRm9yZWdyb3VuZCI6eyIkaWQiOiI0MjAiLCJDb2xvciI6eyIkaWQiOiI0MjEiLCJBIjoyNTUsIlIiOjY4LCJHIjo4NCwiQiI6MTA2fX0sIk1heFdpZHRoIjo5NjAuMCwiTWF4SGVpZ2h0IjoiSW5maW5pdHkiLCJTbWFydEZvcmVncm91bmRJc0FjdGl2ZSI6ZmFsc2UsIkhvcml6b250YWxBbGlnbm1lbnQiOjEsIlZlcnRpY2FsQWxpZ25tZW50IjowLCJTbWFydEZvcmVncm91bmQiOm51bGwsIkJhY2tncm91bmRGaWxsVHlwZSI6MCwiTWFyZ2luIjp7IiRyZWYiOiIxNTcifSwiUGFkZGluZyI6eyIkcmVmIjoiMTU4In0sIkJhY2tncm91bmQiOnsiJHJlZiI6IjE1OSJ9LCJJc1Zpc2libGUiOnRydWUsIldpZHRoIjowLjAsIkhlaWdodCI6MC4wLCJCb3JkZXJTdHlsZSI6eyIkaWQiOiI0MjIiLCJMaW5lQ29sb3IiOm51bGwsIkxpbmVXZWlnaHQiOjAuMCwiTGluZVR5cGUiOjAsIlBhcmVudFN0eWxlIjpudWxsfSwiUGFyZW50U3R5bGUiOnsiJHJlZiI6IjE1MyJ9fSwiRGF0ZUZvcm1hdCI6eyIkaWQiOiI0MjMiLCJGb3JtYXRTdHJpbmciOiJkL00iLCJTZXBhcmF0b3IiOiIvIiwiVXNlSW50ZXJuYXRpb25hbERhdGVGb3JtYXQiOnRydWUsIkRhdGVJc1Zpc2libGUiOnRydWUsIlRpbWVJc1Zpc2libGUiOmZhbHNlLCJIb3VyRGlnaXRzIjowLCJBbVBtRGVzaWduYXRvciI6MCwiVHJpbTAwTWludXRlcyI6ZmFsc2UsIkxhc3RLbm93blZpc2liaWxpdHlTdGF0ZSI6bnVsbH0sIldlZWtOdW1iZXJpbmciOnsiJGlkIjoiNDI0IiwiRm9ybWF0IjowLCJJc1Zpc2libGUiOmZhbHNlLCJMYXN0S25vd25WaXNpYmlsaXR5U3RhdGUiOmZhbHNlfSwiSXNWaXNpYmxlIjp0cnVlLCJQYXJlbnRTdHlsZSI6eyIkcmVmIjoiMTE3In19LCJJbmRleCI6OCwiU21hcnREdXJhdGlvbkFjdGl2YXRlZCI6ZmFsc2UsIkRhdGVGb3JtYXQiOnsiJHJlZiI6IjQyMyJ9LCJXZWVrTnVtYmVyaW5nIjp7IiRpZCI6IjQyNSIsIkZvcm1hdCI6MCwiSXNWaXNpYmxlIjpmYWxzZSwiTGFzdEtub3duVmlzaWJpbGl0eVN0YXRlIjpmYWxzZX0sIklkIjoiNzUyOTE4NjktOGU5ZC00MmM5LTk1MTQtNjg1NGE1NzA3NjYzIiwiSW1wb3J0SWQiOm51bGwsIlRpdGxlIjoiUm91bmRpbmcgb2YgdGhlIHByb2plY3QgKyBjaGVjayBldmVyeXRoaW5nIiwiTm90ZSI6bnVsbCwiSHlwZXJsaW5rIjp7IiRpZCI6IjQyNiIsIkFkZHJlc3MiOiIiLCJTdWJBZGRyZXNzIjoiIn0sIklzQ2hhbmdlZCI6ZmFsc2UsIklzTmV3IjpmYWxzZX0seyIkaWQiOiI0MjciLCJHcm91cE5hbWUiOiJiZThmZTMwZi04YjVjLTQ0MzctODQ1Yy00MzZlYzA5MmUxNjQiLCJTdGFydERhdGUiOiIyMDIzLTAxLTA1VDAwOjAwOjAwWiIsIkVuZERhdGUiOiIyMDIzLTAxLTEyVDIzOjU5OjU5Ljk5OVoiLCJQZXJjZW50YWdlQ29tcGxldGUiOjAuMCwiU3R5bGUiOnsiJGlkIjoiNDI4IiwiU2hhcGUiOjEsIlNoYXBlVGhpY2tuZXNzIjoxLCJEdXJhdGlvbkZvcm1hdCI6MCwiSW5jbHVkZU5vbldvcmtpbmdEYXlzSW5EdXJhdGlvbiI6ZmFsc2UsIlBlcmNlbnRhZ2VDb21wbGV0ZVN0eWxlIjp7IiRpZCI6IjQyOSIsIkZvbnRTZXR0aW5ncyI6eyIkaWQiOiI0MzAiLCJGb250U2l6ZSI6OSwiRm9udE5hbWUiOiJBcmlhbCIsIklzQm9sZCI6ZmFsc2UsIklzSXRhbGljIjpmYWxzZSwiSXNVbmRlcmxpbmVkIjpmYWxzZSwiUGFyZW50U3R5bGUiOnsiJHJlZiI6IjExOSJ9fSwiQXV0b1NpemUiOjAsIkZvcmVncm91bmQiOnsiJHJlZiI6IjEyMCJ9LCJNYXhXaWR0aCI6OTYwLjAsIk1heEhlaWdodCI6IkluZmluaXR5IiwiU21hcnRGb3JlZ3JvdW5kSXNBY3RpdmUiOmZhbHNlLCJIb3Jpem9udGFsQWxpZ25tZW50IjowLCJWZXJ0aWNhbEFsaWdubWVudCI6MCwiU21hcnRGb3JlZ3JvdW5kIjpudWxsLCJCYWNrZ3JvdW5kRmlsbFR5cGUiOjAsIk1hcmdpbiI6eyIkcmVmIjoiMTIyIn0sIlBhZGRpbmciOnsiJHJlZiI6IjEyMyJ9LCJCYWNrZ3JvdW5kIjp7IiRyZWYiOiIxMjQifSwiSXNWaXNpYmxlIjp0cnVlLCJXaWR0aCI6MC4wLCJIZWlnaHQiOjAuMCwiQm9yZGVyU3R5bGUiOnsiJGlkIjoiNDMxIiwiTGluZUNvbG9yIjpudWxsLCJMaW5lV2VpZ2h0IjowLjAsIkxpbmVUeXBlIjowLCJQYXJlbnRTdHlsZSI6bnVsbH0sIlBhcmVudFN0eWxlIjp7IiRyZWYiOiIxMTgifX0sIkR1cmF0aW9uU3R5bGUiOnsiJGlkIjoiNDMyIiwiRm9udFNldHRpbmdzIjp7IiRpZCI6IjQzMyIsIkZvbnRTaXplIjo5LCJGb250TmFtZSI6IlZlcmRhbmEiLCJJc0JvbGQiOmZhbHNlLCJJc0l0YWxpYyI6ZmFsc2UsIklzVW5kZXJsaW5lZCI6ZmFsc2UsIlBhcmVudFN0eWxlIjp7IiRyZWYiOiIxMjYifX0sIkF1dG9TaXplIjowLCJGb3JlZ3JvdW5kIjp7IiRpZCI6IjQzNCIsIkNvbG9yIjp7IiRpZCI6IjQzNS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cmVmIjoiMTI5In0sIlBhZGRpbmciOnsiJHJlZiI6IjEzMCJ9LCJCYWNrZ3JvdW5kIjp7IiRyZWYiOiIxMzEifSwiSXNWaXNpYmxlIjp0cnVlLCJXaWR0aCI6MC4wLCJIZWlnaHQiOjAuMCwiQm9yZGVyU3R5bGUiOnsiJGlkIjoiNDM2IiwiTGluZUNvbG9yIjpudWxsLCJMaW5lV2VpZ2h0IjowLjAsIkxpbmVUeXBlIjowLCJQYXJlbnRTdHlsZSI6bnVsbH0sIlBhcmVudFN0eWxlIjp7IiRyZWYiOiIxMjUifX0sIkhvcml6b250YWxDb25uZWN0b3JTdHlsZSI6eyIkaWQiOiI0MzciLCJMaW5lQ29sb3IiOnsiJHJlZiI6IjEzMyJ9LCJMaW5lV2VpZ2h0IjoxLjAsIkxpbmVUeXBlIjowLCJQYXJlbnRTdHlsZSI6eyIkcmVmIjoiMTMyIn19LCJWZXJ0aWNhbENvbm5lY3RvclN0eWxlIjp7IiRpZCI6IjQzOCIsIkxpbmVDb2xvciI6eyIkcmVmIjoiMTM2In0sIkxpbmVXZWlnaHQiOjEuMCwiTGluZVR5cGUiOjAsIlBhcmVudFN0eWxlIjp7IiRyZWYiOiIxMzU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MzkiLCJNYXJnaW4iOnsiJHJlZiI6IjEzOSJ9LCJQYWRkaW5nIjp7IiRyZWYiOiIxNDAifSwiQmFja2dyb3VuZCI6eyIkaWQiOiI0NDAiLCJDb2xvciI6eyIkaWQiOiI0NDEiLCJBIjoyNTUsIlIiOjAsIkciOjgyLCJCIjoxNDd9fSwiSXNWaXNpYmxlIjp0cnVlLCJXaWR0aCI6MC4wLCJIZWlnaHQiOjE2LjAsIkJvcmRlclN0eWxlIjp7IiRpZCI6IjQ0MiIsIkxpbmVDb2xvciI6eyIkcmVmIjoiMTQ0In0sIkxpbmVXZWlnaHQiOjAuMCwiTGluZVR5cGUiOjAsIlBhcmVudFN0eWxlIjp7IiRyZWYiOiIxNDMifX0sIlBhcmVudFN0eWxlIjp7IiRyZWYiOiIxMzgifX0sIlRpdGxlU3R5bGUiOnsiJGlkIjoiNDQzIiwiRm9udFNldHRpbmdzIjp7IiRpZCI6IjQ0NCIsIkZvbnRTaXplIjoxMCwiRm9udE5hbWUiOiJWZXJkYW5hIiwiSXNCb2xkIjpmYWxzZSwiSXNJdGFsaWMiOmZhbHNlLCJJc1VuZGVybGluZWQiOmZhbHNlLCJQYXJlbnRTdHlsZSI6eyIkcmVmIjoiMTQ3In19LCJBdXRvU2l6ZSI6MCwiRm9yZWdyb3VuZCI6eyIkcmVmIjoiMTQ4In0sIk1heFdpZHRoIjo5NjAuMCwiTWF4SGVpZ2h0IjoiSW5maW5pdHkiLCJTbWFydEZvcmVncm91bmRJc0FjdGl2ZSI6ZmFsc2UsIkhvcml6b250YWxBbGlnbm1lbnQiOjEsIlZlcnRpY2FsQWxpZ25tZW50IjowLCJTbWFydEZvcmVncm91bmQiOm51bGwsIkJhY2tncm91bmRGaWxsVHlwZSI6MCwiTWFyZ2luIjp7IiRyZWYiOiIxNTAifSwiUGFkZGluZyI6eyIkcmVmIjoiMTUxIn0sIkJhY2tncm91bmQiOnsiJHJlZiI6IjE1MiJ9LCJJc1Zpc2libGUiOnRydWUsIldpZHRoIjowLjAsIkhlaWdodCI6MC4wLCJCb3JkZXJTdHlsZSI6eyIkaWQiOiI0NDUiLCJMaW5lQ29sb3IiOm51bGwsIkxpbmVXZWlnaHQiOjAuMCwiTGluZVR5cGUiOjAsIlBhcmVudFN0eWxlIjpudWxsfSwiUGFyZW50U3R5bGUiOnsiJHJlZiI6IjE0NiJ9fSwiRGF0ZVN0eWxlIjp7IiRpZCI6IjQ0NiIsIkZvbnRTZXR0aW5ncyI6eyIkaWQiOiI0NDciLCJGb250U2l6ZSI6OSwiRm9udE5hbWUiOiJWZXJkYW5hIiwiSXNCb2xkIjpmYWxzZSwiSXNJdGFsaWMiOmZhbHNlLCJJc1VuZGVybGluZWQiOmZhbHNlLCJQYXJlbnRTdHlsZSI6eyIkcmVmIjoiMTU0In19LCJBdXRvU2l6ZSI6MCwiRm9yZWdyb3VuZCI6eyIkaWQiOiI0NDgiLCJDb2xvciI6eyIkaWQiOiI0NDkiLCJBIjoyNTUsIlIiOjY4LCJHIjo4NCwiQiI6MTA2fX0sIk1heFdpZHRoIjo5NjAuMCwiTWF4SGVpZ2h0IjoiSW5maW5pdHkiLCJTbWFydEZvcmVncm91bmRJc0FjdGl2ZSI6ZmFsc2UsIkhvcml6b250YWxBbGlnbm1lbnQiOjEsIlZlcnRpY2FsQWxpZ25tZW50IjowLCJTbWFydEZvcmVncm91bmQiOm51bGwsIkJhY2tncm91bmRGaWxsVHlwZSI6MCwiTWFyZ2luIjp7IiRyZWYiOiIxNTcifSwiUGFkZGluZyI6eyIkcmVmIjoiMTU4In0sIkJhY2tncm91bmQiOnsiJHJlZiI6IjE1OSJ9LCJJc1Zpc2libGUiOnRydWUsIldpZHRoIjowLjAsIkhlaWdodCI6MC4wLCJCb3JkZXJTdHlsZSI6eyIkaWQiOiI0NTAiLCJMaW5lQ29sb3IiOm51bGwsIkxpbmVXZWlnaHQiOjAuMCwiTGluZVR5cGUiOjAsIlBhcmVudFN0eWxlIjpudWxsfSwiUGFyZW50U3R5bGUiOnsiJHJlZiI6IjE1MyJ9fSwiRGF0ZUZvcm1hdCI6eyIkaWQiOiI0NTEiLCJGb3JtYXRTdHJpbmciOiJkL00iLCJTZXBhcmF0b3IiOiIvIiwiVXNlSW50ZXJuYXRpb25hbERhdGVGb3JtYXQiOnRydWUsIkRhdGVJc1Zpc2libGUiOnRydWUsIlRpbWVJc1Zpc2libGUiOmZhbHNlLCJIb3VyRGlnaXRzIjowLCJBbVBtRGVzaWduYXRvciI6MCwiVHJpbTAwTWludXRlcyI6ZmFsc2UsIkxhc3RLbm93blZpc2liaWxpdHlTdGF0ZSI6bnVsbH0sIldlZWtOdW1iZXJpbmciOnsiJGlkIjoiNDUyIiwiRm9ybWF0IjowLCJJc1Zpc2libGUiOmZhbHNlLCJMYXN0S25vd25WaXNpYmlsaXR5U3RhdGUiOmZhbHNlfSwiSXNWaXNpYmxlIjp0cnVlLCJQYXJlbnRTdHlsZSI6eyIkcmVmIjoiMTE3In19LCJJbmRleCI6OSwiU21hcnREdXJhdGlvbkFjdGl2YXRlZCI6ZmFsc2UsIkRhdGVGb3JtYXQiOnsiJHJlZiI6IjQ1MSJ9LCJXZWVrTnVtYmVyaW5nIjp7IiRpZCI6IjQ1MyIsIkZvcm1hdCI6MCwiSXNWaXNpYmxlIjpmYWxzZSwiTGFzdEtub3duVmlzaWJpbGl0eVN0YXRlIjpmYWxzZX0sIklkIjoiOGY5MDAxMmQtNWFkMy00YjU4LWFlNjktZjI2NzYxYzQ0NTg3IiwiSW1wb3J0SWQiOm51bGwsIlRpdGxlIjoiVXBsb2FkIHRvIHNlcnZlciIsIk5vdGUiOm51bGwsIkh5cGVybGluayI6eyIkaWQiOiI0NTQiLCJBZGRyZXNzIjoiIiwiU3ViQWRkcmVzcyI6IiJ9LCJJc0NoYW5nZWQiOmZhbHNlLCJJc05ldyI6ZmFsc2V9XSwiU3dpbWxhbmVzIjpbXSwiTXNQcm9qZWN0SXRlbXNUcmVlIjp7IiRpZCI6IjQ1NSIsIlJvb3QiOnsiSW1wb3J0SWQiOm51bGwsIklzSW1wb3J0ZWQiOmZhbHNlLCJDaGlsZHJlbiI6W119fSwiTWV0YWRhdGEiOnsiJGlkIjoiNDU2In0sIlNldHRpbmdzIjp7IiRpZCI6IjQ1NyIsIkltcGFPcHRpb25zIjp7IiRpZCI6IjQ1OCIsIkxlZnRUb1JpZ2h0Ijp0cnVlLCJQYXlsb2FkT3B0aW9ucyI6MX0sIlVzZUNvbXByZXNzaW9uIjpmYWxzZSwiQ29tcHJlc2lvblBlcmNlbnRhZ2UiOjUwLjAsIkluYWN0aXZlSW50ZXJ2YWxXaWR0aFRocmVzaG9sZCI6MzAuMCwiSW5hY3RpdmVJbnRlcnZhbFdpZHRoIjoxLjAsIlNwbGl0VGFza3MiOmZhbHNlLCJVc2VDbHVzdGVyIjpmYWxzZSwiRXBzaWxvbiI6NS4wLCJNaW5Qb2ludHNUb0Zvcm1BQ2x1c3RlciI6MiwiR2VuZXJhdGVJbnZpc2libGVTaGFwZXMiOmZhbHNlLCJTbWFydFRpbWVsaW5lVGFza1BlcmNlbnRhZ2VGaXQiOmZhbHNlfSwiSXNOZXciOnRydWUsIkltcG9ydFR5cGUiOjYsIkZpbGVQYXRoIjpudWxsLCJUaW1lQ29uZmlndXJhdGlvbiI6eyIkaWQiOiI0NTkiLCJVc2VUaW1lIjpmYWxzZSwiV29ya0RheVN0YXJ0IjoiMDA6MDA6MDAiLCJXb3JrRGF5RW5kIjoiMjM6NTk6MDAifSwiTGFzdFVzZWRUZW1wbGF0ZUlkIjoiNzM1NWI2MzMtYWM2Ni00NTI4LThiNGQtMjk5ZmFlZGM5ZWU5IiwiRmlyc3RXZWVrT2ZZZWFyIjowLCJQbGFjZU1pbGVzdG9uZUF0VGhlQmVnaW5uaW5nT2ZUaGVEYXkiOmZhbHNl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Titel 1</Template>
  <TotalTime>610</TotalTime>
  <Words>534</Words>
  <Application>Microsoft Macintosh PowerPoint</Application>
  <PresentationFormat>On-screen Show (16:9)</PresentationFormat>
  <Paragraphs>114</Paragraphs>
  <Slides>16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Courier New</vt:lpstr>
      <vt:lpstr>Symbol</vt:lpstr>
      <vt:lpstr>Verdana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Final presentation Process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Structure</vt:lpstr>
      <vt:lpstr>Logic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 presentation Process Mining</dc:title>
  <dc:creator>Gavriliu, Cristian</dc:creator>
  <cp:lastModifiedBy>Gavriliu, Cristian</cp:lastModifiedBy>
  <cp:revision>8</cp:revision>
  <cp:lastPrinted>2015-07-30T14:04:45Z</cp:lastPrinted>
  <dcterms:created xsi:type="dcterms:W3CDTF">2022-11-24T09:50:36Z</dcterms:created>
  <dcterms:modified xsi:type="dcterms:W3CDTF">2023-01-18T16:42:01Z</dcterms:modified>
</cp:coreProperties>
</file>